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slideMasters/_rels/slideMaster12.xml.rels" ContentType="application/vnd.openxmlformats-package.relationships+xml"/>
  <Override PartName="/ppt/slideMasters/_rels/slideMaster13.xml.rels" ContentType="application/vnd.openxmlformats-package.relationships+xml"/>
  <Override PartName="/ppt/slideMasters/_rels/slideMaster14.xml.rels" ContentType="application/vnd.openxmlformats-package.relationships+xml"/>
  <Override PartName="/ppt/slideMasters/_rels/slideMaster15.xml.rels" ContentType="application/vnd.openxmlformats-package.relationships+xml"/>
  <Override PartName="/ppt/slideMasters/_rels/slideMaster16.xml.rels" ContentType="application/vnd.openxmlformats-package.relationships+xml"/>
  <Override PartName="/ppt/slideMasters/_rels/slideMaster17.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_rels/notesSlide1.xml.rels" ContentType="application/vnd.openxmlformats-package.relationships+xml"/>
  <Override PartName="/ppt/notesSlides/_rels/notesSlide2.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6.xml.rels" ContentType="application/vnd.openxmlformats-package.relationships+xml"/>
  <Override PartName="/ppt/notesSlides/_rels/notesSlide7.xml.rels" ContentType="application/vnd.openxmlformats-package.relationships+xml"/>
  <Override PartName="/ppt/notesSlides/_rels/notesSlide8.xml.rels" ContentType="application/vnd.openxmlformats-package.relationships+xml"/>
  <Override PartName="/ppt/notesSlides/_rels/notesSlide9.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_rels/notesSlide14.xml.rels" ContentType="application/vnd.openxmlformats-package.relationships+xml"/>
  <Override PartName="/ppt/notesSlides/_rels/notesSlide15.xml.rels" ContentType="application/vnd.openxmlformats-package.relationships+xml"/>
  <Override PartName="/ppt/notesSlides/_rels/notesSlide16.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Lst>
  <p:notesMasterIdLst>
    <p:notesMasterId r:id="rId19"/>
  </p:notes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notesMaster" Target="notesMasters/notesMaster1.xml"/><Relationship Id="rId20" Type="http://schemas.openxmlformats.org/officeDocument/2006/relationships/slide" Target="slides/slide1.xml"/><Relationship Id="rId21" Type="http://schemas.openxmlformats.org/officeDocument/2006/relationships/slide" Target="slides/slide2.xml"/><Relationship Id="rId22" Type="http://schemas.openxmlformats.org/officeDocument/2006/relationships/slide" Target="slides/slide3.xml"/><Relationship Id="rId23" Type="http://schemas.openxmlformats.org/officeDocument/2006/relationships/slide" Target="slides/slide4.xml"/><Relationship Id="rId24" Type="http://schemas.openxmlformats.org/officeDocument/2006/relationships/slide" Target="slides/slide5.xml"/><Relationship Id="rId25" Type="http://schemas.openxmlformats.org/officeDocument/2006/relationships/slide" Target="slides/slide6.xml"/><Relationship Id="rId26" Type="http://schemas.openxmlformats.org/officeDocument/2006/relationships/slide" Target="slides/slide7.xml"/><Relationship Id="rId27" Type="http://schemas.openxmlformats.org/officeDocument/2006/relationships/slide" Target="slides/slide8.xml"/><Relationship Id="rId28" Type="http://schemas.openxmlformats.org/officeDocument/2006/relationships/slide" Target="slides/slide9.xml"/><Relationship Id="rId29" Type="http://schemas.openxmlformats.org/officeDocument/2006/relationships/slide" Target="slides/slide10.xml"/><Relationship Id="rId30" Type="http://schemas.openxmlformats.org/officeDocument/2006/relationships/slide" Target="slides/slide11.xml"/><Relationship Id="rId31" Type="http://schemas.openxmlformats.org/officeDocument/2006/relationships/slide" Target="slides/slide12.xml"/><Relationship Id="rId32" Type="http://schemas.openxmlformats.org/officeDocument/2006/relationships/slide" Target="slides/slide13.xml"/><Relationship Id="rId33" Type="http://schemas.openxmlformats.org/officeDocument/2006/relationships/slide" Target="slides/slide14.xml"/><Relationship Id="rId34" Type="http://schemas.openxmlformats.org/officeDocument/2006/relationships/slide" Target="slides/slide15.xml"/><Relationship Id="rId35" Type="http://schemas.openxmlformats.org/officeDocument/2006/relationships/slide" Target="slides/slide16.xml"/><Relationship Id="rId36"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8.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 name="PlaceHolder 1"/>
          <p:cNvSpPr>
            <a:spLocks noGrp="1"/>
          </p:cNvSpPr>
          <p:nvPr>
            <p:ph type="sldImg"/>
          </p:nvPr>
        </p:nvSpPr>
        <p:spPr>
          <a:xfrm>
            <a:off x="0" y="812520"/>
            <a:ext cx="0" cy="0"/>
          </a:xfrm>
          <a:prstGeom prst="rect">
            <a:avLst/>
          </a:prstGeom>
          <a:noFill/>
          <a:ln w="0">
            <a:noFill/>
          </a:ln>
        </p:spPr>
        <p:txBody>
          <a:bodyPr lIns="0" rIns="0" tIns="0" bIns="0" anchor="ctr">
            <a:noAutofit/>
          </a:bodyPr>
          <a:p>
            <a:pPr algn="ctr"/>
            <a:r>
              <a:rPr b="0" lang="es-ES" sz="4400" strike="noStrike" u="none">
                <a:solidFill>
                  <a:srgbClr val="000000"/>
                </a:solidFill>
                <a:uFillTx/>
                <a:latin typeface="Arial"/>
              </a:rPr>
              <a:t>Pulse para desplazar la diapositiva</a:t>
            </a:r>
            <a:endParaRPr b="0" lang="es-ES" sz="4400" strike="noStrike" u="none">
              <a:solidFill>
                <a:srgbClr val="000000"/>
              </a:solidFill>
              <a:uFillTx/>
              <a:latin typeface="Arial"/>
            </a:endParaRPr>
          </a:p>
        </p:txBody>
      </p:sp>
      <p:sp>
        <p:nvSpPr>
          <p:cNvPr id="81"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s-ES" sz="2000" strike="noStrike" u="none">
                <a:solidFill>
                  <a:srgbClr val="000000"/>
                </a:solidFill>
                <a:uFillTx/>
                <a:latin typeface="Arial"/>
              </a:rPr>
              <a:t>Pulse para editar el formato de las notas</a:t>
            </a:r>
            <a:endParaRPr b="0" lang="es-ES" sz="2000" strike="noStrike" u="none">
              <a:solidFill>
                <a:srgbClr val="000000"/>
              </a:solidFill>
              <a:uFillTx/>
              <a:latin typeface="Arial"/>
            </a:endParaRPr>
          </a:p>
        </p:txBody>
      </p:sp>
      <p:sp>
        <p:nvSpPr>
          <p:cNvPr id="82"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s-ES" sz="1400" strike="noStrike" u="none">
                <a:solidFill>
                  <a:srgbClr val="000000"/>
                </a:solidFill>
                <a:uFillTx/>
                <a:latin typeface="Times New Roman"/>
              </a:rPr>
              <a:t>&lt;cabecera&gt;</a:t>
            </a:r>
            <a:endParaRPr b="0" lang="es-ES" sz="1400" strike="noStrike" u="none">
              <a:solidFill>
                <a:srgbClr val="000000"/>
              </a:solidFill>
              <a:uFillTx/>
              <a:latin typeface="Times New Roman"/>
            </a:endParaRPr>
          </a:p>
        </p:txBody>
      </p:sp>
      <p:sp>
        <p:nvSpPr>
          <p:cNvPr id="83"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s-ES" sz="1400" strike="noStrike" u="none">
                <a:solidFill>
                  <a:srgbClr val="000000"/>
                </a:solidFill>
                <a:uFillTx/>
                <a:latin typeface="Times New Roman"/>
              </a:defRPr>
            </a:lvl1pPr>
          </a:lstStyle>
          <a:p>
            <a:pPr indent="0" algn="r">
              <a:buNone/>
            </a:pPr>
            <a:r>
              <a:rPr b="0" lang="es-ES" sz="1400" strike="noStrike" u="none">
                <a:solidFill>
                  <a:srgbClr val="000000"/>
                </a:solidFill>
                <a:uFillTx/>
                <a:latin typeface="Times New Roman"/>
              </a:rPr>
              <a:t>&lt;fecha/hora&gt;</a:t>
            </a:r>
            <a:endParaRPr b="0" lang="es-ES" sz="1400" strike="noStrike" u="none">
              <a:solidFill>
                <a:srgbClr val="000000"/>
              </a:solidFill>
              <a:uFillTx/>
              <a:latin typeface="Times New Roman"/>
            </a:endParaRPr>
          </a:p>
        </p:txBody>
      </p:sp>
      <p:sp>
        <p:nvSpPr>
          <p:cNvPr id="84"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s-ES" sz="1400" strike="noStrike" u="none">
                <a:solidFill>
                  <a:srgbClr val="000000"/>
                </a:solidFill>
                <a:uFillTx/>
                <a:latin typeface="Times New Roman"/>
              </a:defRPr>
            </a:lvl1pPr>
          </a:lstStyle>
          <a:p>
            <a:pPr indent="0">
              <a:buNone/>
            </a:pPr>
            <a:r>
              <a:rPr b="0" lang="es-ES" sz="1400" strike="noStrike" u="none">
                <a:solidFill>
                  <a:srgbClr val="000000"/>
                </a:solidFill>
                <a:uFillTx/>
                <a:latin typeface="Times New Roman"/>
              </a:rPr>
              <a:t>&lt;pie de página&gt;</a:t>
            </a:r>
            <a:endParaRPr b="0" lang="es-ES" sz="1400" strike="noStrike" u="none">
              <a:solidFill>
                <a:srgbClr val="000000"/>
              </a:solidFill>
              <a:uFillTx/>
              <a:latin typeface="Times New Roman"/>
            </a:endParaRPr>
          </a:p>
        </p:txBody>
      </p:sp>
      <p:sp>
        <p:nvSpPr>
          <p:cNvPr id="85"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s-ES" sz="1400" strike="noStrike" u="none">
                <a:solidFill>
                  <a:srgbClr val="000000"/>
                </a:solidFill>
                <a:uFillTx/>
                <a:latin typeface="Times New Roman"/>
              </a:defRPr>
            </a:lvl1pPr>
          </a:lstStyle>
          <a:p>
            <a:pPr indent="0" algn="r">
              <a:buNone/>
            </a:pPr>
            <a:fld id="{E6015B8C-57B0-41F5-965A-B1907514D980}" type="slidenum">
              <a:rPr b="0" lang="es-ES" sz="1400" strike="noStrike" u="none">
                <a:solidFill>
                  <a:srgbClr val="000000"/>
                </a:solidFill>
                <a:uFillTx/>
                <a:latin typeface="Times New Roman"/>
              </a:rPr>
              <a:t>&lt;número&gt;</a:t>
            </a:fld>
            <a:endParaRPr b="0" lang="es-ES" sz="1400" strike="noStrike" u="none">
              <a:solidFill>
                <a:srgbClr val="000000"/>
              </a:solidFill>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PlaceHolder 1"/>
          <p:cNvSpPr>
            <a:spLocks noGrp="1"/>
          </p:cNvSpPr>
          <p:nvPr>
            <p:ph type="sldImg"/>
          </p:nvPr>
        </p:nvSpPr>
        <p:spPr>
          <a:xfrm>
            <a:off x="685800" y="1143000"/>
            <a:ext cx="5484960" cy="3084840"/>
          </a:xfrm>
          <a:prstGeom prst="rect">
            <a:avLst/>
          </a:prstGeom>
          <a:ln w="0">
            <a:noFill/>
          </a:ln>
        </p:spPr>
      </p:sp>
      <p:sp>
        <p:nvSpPr>
          <p:cNvPr id="178"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s-ES" sz="1800" strike="noStrike" u="none">
              <a:solidFill>
                <a:srgbClr val="000000"/>
              </a:solidFill>
              <a:uFillTx/>
              <a:latin typeface="Arial"/>
            </a:endParaRPr>
          </a:p>
        </p:txBody>
      </p:sp>
      <p:sp>
        <p:nvSpPr>
          <p:cNvPr id="179" name="PlaceHolder 3"/>
          <p:cNvSpPr>
            <a:spLocks noGrp="1"/>
          </p:cNvSpPr>
          <p:nvPr>
            <p:ph type="sldNum" idx="4"/>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200" strike="noStrike" u="none">
                <a:solidFill>
                  <a:srgbClr val="000000"/>
                </a:solidFill>
                <a:uFillTx/>
                <a:latin typeface="Times New Roman"/>
              </a:defRPr>
            </a:lvl1pPr>
          </a:lstStyle>
          <a:p>
            <a:pPr indent="0" algn="r">
              <a:lnSpc>
                <a:spcPct val="100000"/>
              </a:lnSpc>
              <a:buNone/>
              <a:tabLst>
                <a:tab algn="l" pos="0"/>
              </a:tabLst>
            </a:pPr>
            <a:fld id="{32254BB7-E888-4015-98CA-62A317BB223C}" type="slidenum">
              <a:rPr b="0" lang="es-ES" sz="1200" strike="noStrike" u="none">
                <a:solidFill>
                  <a:srgbClr val="000000"/>
                </a:solidFill>
                <a:uFillTx/>
                <a:latin typeface="Times New Roman"/>
              </a:rPr>
              <a:t>&lt;número&gt;</a:t>
            </a:fld>
            <a:endParaRPr b="0" lang="es-ES" sz="1200" strike="noStrike" u="none">
              <a:solidFill>
                <a:srgbClr val="000000"/>
              </a:solidFill>
              <a:uFillTx/>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PlaceHolder 1"/>
          <p:cNvSpPr>
            <a:spLocks noGrp="1"/>
          </p:cNvSpPr>
          <p:nvPr>
            <p:ph type="sldImg"/>
          </p:nvPr>
        </p:nvSpPr>
        <p:spPr>
          <a:xfrm>
            <a:off x="685800" y="1143000"/>
            <a:ext cx="5484960" cy="3084840"/>
          </a:xfrm>
          <a:prstGeom prst="rect">
            <a:avLst/>
          </a:prstGeom>
          <a:ln w="0">
            <a:noFill/>
          </a:ln>
        </p:spPr>
      </p:sp>
      <p:sp>
        <p:nvSpPr>
          <p:cNvPr id="205"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s-ES" sz="1800" strike="noStrike" u="none">
              <a:solidFill>
                <a:srgbClr val="000000"/>
              </a:solidFill>
              <a:uFillTx/>
              <a:latin typeface="Arial"/>
            </a:endParaRPr>
          </a:p>
        </p:txBody>
      </p:sp>
      <p:sp>
        <p:nvSpPr>
          <p:cNvPr id="206" name="PlaceHolder 3"/>
          <p:cNvSpPr>
            <a:spLocks noGrp="1"/>
          </p:cNvSpPr>
          <p:nvPr>
            <p:ph type="sldNum" idx="13"/>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200" strike="noStrike" u="none">
                <a:solidFill>
                  <a:srgbClr val="000000"/>
                </a:solidFill>
                <a:uFillTx/>
                <a:latin typeface="Times New Roman"/>
              </a:defRPr>
            </a:lvl1pPr>
          </a:lstStyle>
          <a:p>
            <a:pPr indent="0" algn="r">
              <a:lnSpc>
                <a:spcPct val="100000"/>
              </a:lnSpc>
              <a:buNone/>
              <a:tabLst>
                <a:tab algn="l" pos="0"/>
              </a:tabLst>
            </a:pPr>
            <a:fld id="{D7C0F19B-9CB2-4380-90EB-22CBAC4A43B7}" type="slidenum">
              <a:rPr b="0" lang="es-ES" sz="1200" strike="noStrike" u="none">
                <a:solidFill>
                  <a:srgbClr val="000000"/>
                </a:solidFill>
                <a:uFillTx/>
                <a:latin typeface="Times New Roman"/>
              </a:rPr>
              <a:t>&lt;número&gt;</a:t>
            </a:fld>
            <a:endParaRPr b="0" lang="es-ES" sz="1200" strike="noStrike" u="none">
              <a:solidFill>
                <a:srgbClr val="000000"/>
              </a:solidFill>
              <a:uFillTx/>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PlaceHolder 1"/>
          <p:cNvSpPr>
            <a:spLocks noGrp="1"/>
          </p:cNvSpPr>
          <p:nvPr>
            <p:ph type="sldImg"/>
          </p:nvPr>
        </p:nvSpPr>
        <p:spPr>
          <a:xfrm>
            <a:off x="685800" y="1143000"/>
            <a:ext cx="5484960" cy="3084840"/>
          </a:xfrm>
          <a:prstGeom prst="rect">
            <a:avLst/>
          </a:prstGeom>
          <a:ln w="0">
            <a:noFill/>
          </a:ln>
        </p:spPr>
      </p:sp>
      <p:sp>
        <p:nvSpPr>
          <p:cNvPr id="208"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s-ES" sz="1800" strike="noStrike" u="none">
              <a:solidFill>
                <a:srgbClr val="000000"/>
              </a:solidFill>
              <a:uFillTx/>
              <a:latin typeface="Arial"/>
            </a:endParaRPr>
          </a:p>
        </p:txBody>
      </p:sp>
      <p:sp>
        <p:nvSpPr>
          <p:cNvPr id="209" name="PlaceHolder 3"/>
          <p:cNvSpPr>
            <a:spLocks noGrp="1"/>
          </p:cNvSpPr>
          <p:nvPr>
            <p:ph type="sldNum" idx="14"/>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200" strike="noStrike" u="none">
                <a:solidFill>
                  <a:srgbClr val="000000"/>
                </a:solidFill>
                <a:uFillTx/>
                <a:latin typeface="Times New Roman"/>
              </a:defRPr>
            </a:lvl1pPr>
          </a:lstStyle>
          <a:p>
            <a:pPr indent="0" algn="r">
              <a:lnSpc>
                <a:spcPct val="100000"/>
              </a:lnSpc>
              <a:buNone/>
              <a:tabLst>
                <a:tab algn="l" pos="0"/>
              </a:tabLst>
            </a:pPr>
            <a:fld id="{F7AF1BE3-B6CA-403C-A10D-C0C7987396B4}" type="slidenum">
              <a:rPr b="0" lang="es-ES" sz="1200" strike="noStrike" u="none">
                <a:solidFill>
                  <a:srgbClr val="000000"/>
                </a:solidFill>
                <a:uFillTx/>
                <a:latin typeface="Times New Roman"/>
              </a:rPr>
              <a:t>&lt;número&gt;</a:t>
            </a:fld>
            <a:endParaRPr b="0" lang="es-ES" sz="1200" strike="noStrike" u="none">
              <a:solidFill>
                <a:srgbClr val="000000"/>
              </a:solidFill>
              <a:uFillTx/>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PlaceHolder 1"/>
          <p:cNvSpPr>
            <a:spLocks noGrp="1"/>
          </p:cNvSpPr>
          <p:nvPr>
            <p:ph type="sldImg"/>
          </p:nvPr>
        </p:nvSpPr>
        <p:spPr>
          <a:xfrm>
            <a:off x="685800" y="1143000"/>
            <a:ext cx="5484960" cy="3084840"/>
          </a:xfrm>
          <a:prstGeom prst="rect">
            <a:avLst/>
          </a:prstGeom>
          <a:ln w="0">
            <a:noFill/>
          </a:ln>
        </p:spPr>
      </p:sp>
      <p:sp>
        <p:nvSpPr>
          <p:cNvPr id="211"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s-ES" sz="1800" strike="noStrike" u="none">
              <a:solidFill>
                <a:srgbClr val="000000"/>
              </a:solidFill>
              <a:uFillTx/>
              <a:latin typeface="Arial"/>
            </a:endParaRPr>
          </a:p>
        </p:txBody>
      </p:sp>
      <p:sp>
        <p:nvSpPr>
          <p:cNvPr id="212" name="PlaceHolder 3"/>
          <p:cNvSpPr>
            <a:spLocks noGrp="1"/>
          </p:cNvSpPr>
          <p:nvPr>
            <p:ph type="sldNum" idx="15"/>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200" strike="noStrike" u="none">
                <a:solidFill>
                  <a:srgbClr val="000000"/>
                </a:solidFill>
                <a:uFillTx/>
                <a:latin typeface="Times New Roman"/>
              </a:defRPr>
            </a:lvl1pPr>
          </a:lstStyle>
          <a:p>
            <a:pPr indent="0" algn="r">
              <a:lnSpc>
                <a:spcPct val="100000"/>
              </a:lnSpc>
              <a:buNone/>
              <a:tabLst>
                <a:tab algn="l" pos="0"/>
              </a:tabLst>
            </a:pPr>
            <a:fld id="{5F71CE8B-2C8E-4484-AD19-861FFB48D162}" type="slidenum">
              <a:rPr b="0" lang="es-ES" sz="1200" strike="noStrike" u="none">
                <a:solidFill>
                  <a:srgbClr val="000000"/>
                </a:solidFill>
                <a:uFillTx/>
                <a:latin typeface="Times New Roman"/>
              </a:rPr>
              <a:t>&lt;número&gt;</a:t>
            </a:fld>
            <a:endParaRPr b="0" lang="es-ES" sz="1200" strike="noStrike" u="none">
              <a:solidFill>
                <a:srgbClr val="000000"/>
              </a:solidFill>
              <a:uFillTx/>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PlaceHolder 1"/>
          <p:cNvSpPr>
            <a:spLocks noGrp="1"/>
          </p:cNvSpPr>
          <p:nvPr>
            <p:ph type="sldImg"/>
          </p:nvPr>
        </p:nvSpPr>
        <p:spPr>
          <a:xfrm>
            <a:off x="685800" y="1143000"/>
            <a:ext cx="5484960" cy="3084840"/>
          </a:xfrm>
          <a:prstGeom prst="rect">
            <a:avLst/>
          </a:prstGeom>
          <a:ln w="0">
            <a:noFill/>
          </a:ln>
        </p:spPr>
      </p:sp>
      <p:sp>
        <p:nvSpPr>
          <p:cNvPr id="214"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s-ES" sz="1800" strike="noStrike" u="none">
              <a:solidFill>
                <a:srgbClr val="000000"/>
              </a:solidFill>
              <a:uFillTx/>
              <a:latin typeface="Arial"/>
            </a:endParaRPr>
          </a:p>
        </p:txBody>
      </p:sp>
      <p:sp>
        <p:nvSpPr>
          <p:cNvPr id="215" name="PlaceHolder 3"/>
          <p:cNvSpPr>
            <a:spLocks noGrp="1"/>
          </p:cNvSpPr>
          <p:nvPr>
            <p:ph type="sldNum" idx="16"/>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200" strike="noStrike" u="none">
                <a:solidFill>
                  <a:srgbClr val="000000"/>
                </a:solidFill>
                <a:uFillTx/>
                <a:latin typeface="Times New Roman"/>
              </a:defRPr>
            </a:lvl1pPr>
          </a:lstStyle>
          <a:p>
            <a:pPr indent="0" algn="r">
              <a:lnSpc>
                <a:spcPct val="100000"/>
              </a:lnSpc>
              <a:buNone/>
              <a:tabLst>
                <a:tab algn="l" pos="0"/>
              </a:tabLst>
            </a:pPr>
            <a:fld id="{C12AA883-38F0-48C2-945A-019BFA329E6E}" type="slidenum">
              <a:rPr b="0" lang="es-ES" sz="1200" strike="noStrike" u="none">
                <a:solidFill>
                  <a:srgbClr val="000000"/>
                </a:solidFill>
                <a:uFillTx/>
                <a:latin typeface="Times New Roman"/>
              </a:rPr>
              <a:t>&lt;número&gt;</a:t>
            </a:fld>
            <a:endParaRPr b="0" lang="es-ES" sz="1200" strike="noStrike" u="none">
              <a:solidFill>
                <a:srgbClr val="000000"/>
              </a:solidFill>
              <a:uFillTx/>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PlaceHolder 1"/>
          <p:cNvSpPr>
            <a:spLocks noGrp="1"/>
          </p:cNvSpPr>
          <p:nvPr>
            <p:ph type="sldImg"/>
          </p:nvPr>
        </p:nvSpPr>
        <p:spPr>
          <a:xfrm>
            <a:off x="685800" y="1143000"/>
            <a:ext cx="5484960" cy="3084840"/>
          </a:xfrm>
          <a:prstGeom prst="rect">
            <a:avLst/>
          </a:prstGeom>
          <a:ln w="0">
            <a:noFill/>
          </a:ln>
        </p:spPr>
      </p:sp>
      <p:sp>
        <p:nvSpPr>
          <p:cNvPr id="217"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s-ES" sz="1800" strike="noStrike" u="none">
              <a:solidFill>
                <a:srgbClr val="000000"/>
              </a:solidFill>
              <a:uFillTx/>
              <a:latin typeface="Arial"/>
            </a:endParaRPr>
          </a:p>
        </p:txBody>
      </p:sp>
      <p:sp>
        <p:nvSpPr>
          <p:cNvPr id="218" name="PlaceHolder 3"/>
          <p:cNvSpPr>
            <a:spLocks noGrp="1"/>
          </p:cNvSpPr>
          <p:nvPr>
            <p:ph type="sldNum" idx="17"/>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200" strike="noStrike" u="none">
                <a:solidFill>
                  <a:srgbClr val="000000"/>
                </a:solidFill>
                <a:uFillTx/>
                <a:latin typeface="Times New Roman"/>
              </a:defRPr>
            </a:lvl1pPr>
          </a:lstStyle>
          <a:p>
            <a:pPr indent="0" algn="r">
              <a:lnSpc>
                <a:spcPct val="100000"/>
              </a:lnSpc>
              <a:buNone/>
              <a:tabLst>
                <a:tab algn="l" pos="0"/>
              </a:tabLst>
            </a:pPr>
            <a:fld id="{F647E837-2F78-4DE2-B5E0-7A1B5D35A9AE}" type="slidenum">
              <a:rPr b="0" lang="es-ES" sz="1200" strike="noStrike" u="none">
                <a:solidFill>
                  <a:srgbClr val="000000"/>
                </a:solidFill>
                <a:uFillTx/>
                <a:latin typeface="Times New Roman"/>
              </a:rPr>
              <a:t>&lt;número&gt;</a:t>
            </a:fld>
            <a:endParaRPr b="0" lang="es-ES" sz="1200" strike="noStrike" u="none">
              <a:solidFill>
                <a:srgbClr val="000000"/>
              </a:solidFill>
              <a:uFillTx/>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PlaceHolder 1"/>
          <p:cNvSpPr>
            <a:spLocks noGrp="1"/>
          </p:cNvSpPr>
          <p:nvPr>
            <p:ph type="sldImg"/>
          </p:nvPr>
        </p:nvSpPr>
        <p:spPr>
          <a:xfrm>
            <a:off x="685800" y="1143000"/>
            <a:ext cx="5484960" cy="3084840"/>
          </a:xfrm>
          <a:prstGeom prst="rect">
            <a:avLst/>
          </a:prstGeom>
          <a:ln w="0">
            <a:noFill/>
          </a:ln>
        </p:spPr>
      </p:sp>
      <p:sp>
        <p:nvSpPr>
          <p:cNvPr id="220"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s-ES" sz="1800" strike="noStrike" u="none">
              <a:solidFill>
                <a:srgbClr val="000000"/>
              </a:solidFill>
              <a:uFillTx/>
              <a:latin typeface="Arial"/>
            </a:endParaRPr>
          </a:p>
        </p:txBody>
      </p:sp>
      <p:sp>
        <p:nvSpPr>
          <p:cNvPr id="221" name="PlaceHolder 3"/>
          <p:cNvSpPr>
            <a:spLocks noGrp="1"/>
          </p:cNvSpPr>
          <p:nvPr>
            <p:ph type="sldNum" idx="18"/>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200" strike="noStrike" u="none">
                <a:solidFill>
                  <a:srgbClr val="000000"/>
                </a:solidFill>
                <a:uFillTx/>
                <a:latin typeface="Times New Roman"/>
              </a:defRPr>
            </a:lvl1pPr>
          </a:lstStyle>
          <a:p>
            <a:pPr indent="0" algn="r">
              <a:lnSpc>
                <a:spcPct val="100000"/>
              </a:lnSpc>
              <a:buNone/>
              <a:tabLst>
                <a:tab algn="l" pos="0"/>
              </a:tabLst>
            </a:pPr>
            <a:fld id="{A46374AC-A166-4FA3-B194-00EB6F63C98B}" type="slidenum">
              <a:rPr b="0" lang="es-ES" sz="1200" strike="noStrike" u="none">
                <a:solidFill>
                  <a:srgbClr val="000000"/>
                </a:solidFill>
                <a:uFillTx/>
                <a:latin typeface="Times New Roman"/>
              </a:rPr>
              <a:t>&lt;número&gt;</a:t>
            </a:fld>
            <a:endParaRPr b="0" lang="es-ES" sz="1200" strike="noStrike" u="none">
              <a:solidFill>
                <a:srgbClr val="000000"/>
              </a:solidFill>
              <a:uFillTx/>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PlaceHolder 1"/>
          <p:cNvSpPr>
            <a:spLocks noGrp="1"/>
          </p:cNvSpPr>
          <p:nvPr>
            <p:ph type="sldImg"/>
          </p:nvPr>
        </p:nvSpPr>
        <p:spPr>
          <a:xfrm>
            <a:off x="685800" y="1143000"/>
            <a:ext cx="5484960" cy="3084840"/>
          </a:xfrm>
          <a:prstGeom prst="rect">
            <a:avLst/>
          </a:prstGeom>
          <a:ln w="0">
            <a:noFill/>
          </a:ln>
        </p:spPr>
      </p:sp>
      <p:sp>
        <p:nvSpPr>
          <p:cNvPr id="223"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s-ES" sz="1800" strike="noStrike" u="none">
              <a:solidFill>
                <a:srgbClr val="000000"/>
              </a:solidFill>
              <a:uFillTx/>
              <a:latin typeface="Arial"/>
            </a:endParaRPr>
          </a:p>
        </p:txBody>
      </p:sp>
      <p:sp>
        <p:nvSpPr>
          <p:cNvPr id="224" name="PlaceHolder 3"/>
          <p:cNvSpPr>
            <a:spLocks noGrp="1"/>
          </p:cNvSpPr>
          <p:nvPr>
            <p:ph type="sldNum" idx="19"/>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200" strike="noStrike" u="none">
                <a:solidFill>
                  <a:srgbClr val="000000"/>
                </a:solidFill>
                <a:uFillTx/>
                <a:latin typeface="Times New Roman"/>
              </a:defRPr>
            </a:lvl1pPr>
          </a:lstStyle>
          <a:p>
            <a:pPr indent="0" algn="r">
              <a:lnSpc>
                <a:spcPct val="100000"/>
              </a:lnSpc>
              <a:buNone/>
              <a:tabLst>
                <a:tab algn="l" pos="0"/>
              </a:tabLst>
            </a:pPr>
            <a:fld id="{EA3AA2AA-F1AA-4C42-892D-9EBE6DF3ACE2}" type="slidenum">
              <a:rPr b="0" lang="es-ES" sz="1200" strike="noStrike" u="none">
                <a:solidFill>
                  <a:srgbClr val="000000"/>
                </a:solidFill>
                <a:uFillTx/>
                <a:latin typeface="Times New Roman"/>
              </a:rPr>
              <a:t>&lt;número&gt;</a:t>
            </a:fld>
            <a:endParaRPr b="0" lang="es-ES" sz="1200" strike="noStrike" u="none">
              <a:solidFill>
                <a:srgbClr val="000000"/>
              </a:solidFill>
              <a:uFillTx/>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PlaceHolder 1"/>
          <p:cNvSpPr>
            <a:spLocks noGrp="1"/>
          </p:cNvSpPr>
          <p:nvPr>
            <p:ph type="sldImg"/>
          </p:nvPr>
        </p:nvSpPr>
        <p:spPr>
          <a:xfrm>
            <a:off x="685800" y="1143000"/>
            <a:ext cx="5484960" cy="3084840"/>
          </a:xfrm>
          <a:prstGeom prst="rect">
            <a:avLst/>
          </a:prstGeom>
          <a:ln w="0">
            <a:noFill/>
          </a:ln>
        </p:spPr>
      </p:sp>
      <p:sp>
        <p:nvSpPr>
          <p:cNvPr id="181"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s-ES" sz="1800" strike="noStrike" u="none">
              <a:solidFill>
                <a:srgbClr val="000000"/>
              </a:solidFill>
              <a:uFillTx/>
              <a:latin typeface="Arial"/>
            </a:endParaRPr>
          </a:p>
        </p:txBody>
      </p:sp>
      <p:sp>
        <p:nvSpPr>
          <p:cNvPr id="182" name="PlaceHolder 3"/>
          <p:cNvSpPr>
            <a:spLocks noGrp="1"/>
          </p:cNvSpPr>
          <p:nvPr>
            <p:ph type="sldNum" idx="5"/>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200" strike="noStrike" u="none">
                <a:solidFill>
                  <a:srgbClr val="000000"/>
                </a:solidFill>
                <a:uFillTx/>
                <a:latin typeface="Times New Roman"/>
              </a:defRPr>
            </a:lvl1pPr>
          </a:lstStyle>
          <a:p>
            <a:pPr indent="0" algn="r">
              <a:lnSpc>
                <a:spcPct val="100000"/>
              </a:lnSpc>
              <a:buNone/>
              <a:tabLst>
                <a:tab algn="l" pos="0"/>
              </a:tabLst>
            </a:pPr>
            <a:fld id="{46ACD094-9881-487D-B3FA-14228FAA1794}" type="slidenum">
              <a:rPr b="0" lang="es-ES" sz="1200" strike="noStrike" u="none">
                <a:solidFill>
                  <a:srgbClr val="000000"/>
                </a:solidFill>
                <a:uFillTx/>
                <a:latin typeface="Times New Roman"/>
              </a:rPr>
              <a:t>&lt;número&gt;</a:t>
            </a:fld>
            <a:endParaRPr b="0" lang="es-ES" sz="1200" strike="noStrike" u="none">
              <a:solidFill>
                <a:srgbClr val="000000"/>
              </a:solidFill>
              <a:uFillTx/>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PlaceHolder 1"/>
          <p:cNvSpPr>
            <a:spLocks noGrp="1"/>
          </p:cNvSpPr>
          <p:nvPr>
            <p:ph type="sldImg"/>
          </p:nvPr>
        </p:nvSpPr>
        <p:spPr>
          <a:xfrm>
            <a:off x="685800" y="1143000"/>
            <a:ext cx="5484960" cy="3084840"/>
          </a:xfrm>
          <a:prstGeom prst="rect">
            <a:avLst/>
          </a:prstGeom>
          <a:ln w="0">
            <a:noFill/>
          </a:ln>
        </p:spPr>
      </p:sp>
      <p:sp>
        <p:nvSpPr>
          <p:cNvPr id="184"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s-ES" sz="1800" strike="noStrike" u="none">
              <a:solidFill>
                <a:srgbClr val="000000"/>
              </a:solidFill>
              <a:uFillTx/>
              <a:latin typeface="Arial"/>
            </a:endParaRPr>
          </a:p>
        </p:txBody>
      </p:sp>
      <p:sp>
        <p:nvSpPr>
          <p:cNvPr id="185" name="PlaceHolder 3"/>
          <p:cNvSpPr>
            <a:spLocks noGrp="1"/>
          </p:cNvSpPr>
          <p:nvPr>
            <p:ph type="sldNum" idx="6"/>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200" strike="noStrike" u="none">
                <a:solidFill>
                  <a:srgbClr val="000000"/>
                </a:solidFill>
                <a:uFillTx/>
                <a:latin typeface="Times New Roman"/>
              </a:defRPr>
            </a:lvl1pPr>
          </a:lstStyle>
          <a:p>
            <a:pPr indent="0" algn="r">
              <a:lnSpc>
                <a:spcPct val="100000"/>
              </a:lnSpc>
              <a:buNone/>
              <a:tabLst>
                <a:tab algn="l" pos="0"/>
              </a:tabLst>
            </a:pPr>
            <a:fld id="{0A2274BF-0F6B-461F-A664-1FEDC6ED5417}" type="slidenum">
              <a:rPr b="0" lang="es-ES" sz="1200" strike="noStrike" u="none">
                <a:solidFill>
                  <a:srgbClr val="000000"/>
                </a:solidFill>
                <a:uFillTx/>
                <a:latin typeface="Times New Roman"/>
              </a:rPr>
              <a:t>&lt;número&gt;</a:t>
            </a:fld>
            <a:endParaRPr b="0" lang="es-ES" sz="1200" strike="noStrike" u="none">
              <a:solidFill>
                <a:srgbClr val="000000"/>
              </a:solidFill>
              <a:uFillTx/>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PlaceHolder 1"/>
          <p:cNvSpPr>
            <a:spLocks noGrp="1"/>
          </p:cNvSpPr>
          <p:nvPr>
            <p:ph type="sldImg"/>
          </p:nvPr>
        </p:nvSpPr>
        <p:spPr>
          <a:xfrm>
            <a:off x="685800" y="1143000"/>
            <a:ext cx="5484960" cy="3084840"/>
          </a:xfrm>
          <a:prstGeom prst="rect">
            <a:avLst/>
          </a:prstGeom>
          <a:ln w="0">
            <a:noFill/>
          </a:ln>
        </p:spPr>
      </p:sp>
      <p:sp>
        <p:nvSpPr>
          <p:cNvPr id="187"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s-ES" sz="1800" strike="noStrike" u="none">
              <a:solidFill>
                <a:srgbClr val="000000"/>
              </a:solidFill>
              <a:uFillTx/>
              <a:latin typeface="Arial"/>
            </a:endParaRPr>
          </a:p>
        </p:txBody>
      </p:sp>
      <p:sp>
        <p:nvSpPr>
          <p:cNvPr id="188" name="PlaceHolder 3"/>
          <p:cNvSpPr>
            <a:spLocks noGrp="1"/>
          </p:cNvSpPr>
          <p:nvPr>
            <p:ph type="sldNum" idx="7"/>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200" strike="noStrike" u="none">
                <a:solidFill>
                  <a:srgbClr val="000000"/>
                </a:solidFill>
                <a:uFillTx/>
                <a:latin typeface="Times New Roman"/>
              </a:defRPr>
            </a:lvl1pPr>
          </a:lstStyle>
          <a:p>
            <a:pPr indent="0" algn="r">
              <a:lnSpc>
                <a:spcPct val="100000"/>
              </a:lnSpc>
              <a:buNone/>
              <a:tabLst>
                <a:tab algn="l" pos="0"/>
              </a:tabLst>
            </a:pPr>
            <a:fld id="{678E97EF-5EA7-45AF-BD2C-86327947ED0E}" type="slidenum">
              <a:rPr b="0" lang="es-ES" sz="1200" strike="noStrike" u="none">
                <a:solidFill>
                  <a:srgbClr val="000000"/>
                </a:solidFill>
                <a:uFillTx/>
                <a:latin typeface="Times New Roman"/>
              </a:rPr>
              <a:t>&lt;número&gt;</a:t>
            </a:fld>
            <a:endParaRPr b="0" lang="es-ES" sz="1200" strike="noStrike" u="none">
              <a:solidFill>
                <a:srgbClr val="000000"/>
              </a:solidFill>
              <a:uFillTx/>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PlaceHolder 1"/>
          <p:cNvSpPr>
            <a:spLocks noGrp="1"/>
          </p:cNvSpPr>
          <p:nvPr>
            <p:ph type="sldImg"/>
          </p:nvPr>
        </p:nvSpPr>
        <p:spPr>
          <a:xfrm>
            <a:off x="685800" y="1143000"/>
            <a:ext cx="5484960" cy="3084840"/>
          </a:xfrm>
          <a:prstGeom prst="rect">
            <a:avLst/>
          </a:prstGeom>
          <a:ln w="0">
            <a:noFill/>
          </a:ln>
        </p:spPr>
      </p:sp>
      <p:sp>
        <p:nvSpPr>
          <p:cNvPr id="190"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s-ES" sz="1800" strike="noStrike" u="none">
              <a:solidFill>
                <a:srgbClr val="000000"/>
              </a:solidFill>
              <a:uFillTx/>
              <a:latin typeface="Arial"/>
            </a:endParaRPr>
          </a:p>
        </p:txBody>
      </p:sp>
      <p:sp>
        <p:nvSpPr>
          <p:cNvPr id="191" name="PlaceHolder 3"/>
          <p:cNvSpPr>
            <a:spLocks noGrp="1"/>
          </p:cNvSpPr>
          <p:nvPr>
            <p:ph type="sldNum" idx="8"/>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200" strike="noStrike" u="none">
                <a:solidFill>
                  <a:srgbClr val="000000"/>
                </a:solidFill>
                <a:uFillTx/>
                <a:latin typeface="Times New Roman"/>
              </a:defRPr>
            </a:lvl1pPr>
          </a:lstStyle>
          <a:p>
            <a:pPr indent="0" algn="r">
              <a:lnSpc>
                <a:spcPct val="100000"/>
              </a:lnSpc>
              <a:buNone/>
              <a:tabLst>
                <a:tab algn="l" pos="0"/>
              </a:tabLst>
            </a:pPr>
            <a:fld id="{A8BA6B6F-9978-4115-989A-BA88B74F43A5}" type="slidenum">
              <a:rPr b="0" lang="es-ES" sz="1200" strike="noStrike" u="none">
                <a:solidFill>
                  <a:srgbClr val="000000"/>
                </a:solidFill>
                <a:uFillTx/>
                <a:latin typeface="Times New Roman"/>
              </a:rPr>
              <a:t>&lt;número&gt;</a:t>
            </a:fld>
            <a:endParaRPr b="0" lang="es-ES" sz="1200" strike="noStrike" u="none">
              <a:solidFill>
                <a:srgbClr val="000000"/>
              </a:solidFill>
              <a:uFillTx/>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PlaceHolder 1"/>
          <p:cNvSpPr>
            <a:spLocks noGrp="1"/>
          </p:cNvSpPr>
          <p:nvPr>
            <p:ph type="sldImg"/>
          </p:nvPr>
        </p:nvSpPr>
        <p:spPr>
          <a:xfrm>
            <a:off x="685800" y="1143000"/>
            <a:ext cx="5484960" cy="3084840"/>
          </a:xfrm>
          <a:prstGeom prst="rect">
            <a:avLst/>
          </a:prstGeom>
          <a:ln w="0">
            <a:noFill/>
          </a:ln>
        </p:spPr>
      </p:sp>
      <p:sp>
        <p:nvSpPr>
          <p:cNvPr id="193"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s-ES" sz="1800" strike="noStrike" u="none">
              <a:solidFill>
                <a:srgbClr val="000000"/>
              </a:solidFill>
              <a:uFillTx/>
              <a:latin typeface="Arial"/>
            </a:endParaRPr>
          </a:p>
        </p:txBody>
      </p:sp>
      <p:sp>
        <p:nvSpPr>
          <p:cNvPr id="194" name="PlaceHolder 3"/>
          <p:cNvSpPr>
            <a:spLocks noGrp="1"/>
          </p:cNvSpPr>
          <p:nvPr>
            <p:ph type="sldNum" idx="9"/>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200" strike="noStrike" u="none">
                <a:solidFill>
                  <a:srgbClr val="000000"/>
                </a:solidFill>
                <a:uFillTx/>
                <a:latin typeface="Times New Roman"/>
              </a:defRPr>
            </a:lvl1pPr>
          </a:lstStyle>
          <a:p>
            <a:pPr indent="0" algn="r">
              <a:lnSpc>
                <a:spcPct val="100000"/>
              </a:lnSpc>
              <a:buNone/>
              <a:tabLst>
                <a:tab algn="l" pos="0"/>
              </a:tabLst>
            </a:pPr>
            <a:fld id="{C7F64040-0A49-47E4-A592-81794AE9186A}" type="slidenum">
              <a:rPr b="0" lang="es-ES" sz="1200" strike="noStrike" u="none">
                <a:solidFill>
                  <a:srgbClr val="000000"/>
                </a:solidFill>
                <a:uFillTx/>
                <a:latin typeface="Times New Roman"/>
              </a:rPr>
              <a:t>&lt;número&gt;</a:t>
            </a:fld>
            <a:endParaRPr b="0" lang="es-ES" sz="1200" strike="noStrike" u="none">
              <a:solidFill>
                <a:srgbClr val="000000"/>
              </a:solidFill>
              <a:uFillTx/>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PlaceHolder 1"/>
          <p:cNvSpPr>
            <a:spLocks noGrp="1"/>
          </p:cNvSpPr>
          <p:nvPr>
            <p:ph type="sldImg"/>
          </p:nvPr>
        </p:nvSpPr>
        <p:spPr>
          <a:xfrm>
            <a:off x="685800" y="1143000"/>
            <a:ext cx="5484960" cy="3084840"/>
          </a:xfrm>
          <a:prstGeom prst="rect">
            <a:avLst/>
          </a:prstGeom>
          <a:ln w="0">
            <a:noFill/>
          </a:ln>
        </p:spPr>
      </p:sp>
      <p:sp>
        <p:nvSpPr>
          <p:cNvPr id="196"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s-ES" sz="1800" strike="noStrike" u="none">
              <a:solidFill>
                <a:srgbClr val="000000"/>
              </a:solidFill>
              <a:uFillTx/>
              <a:latin typeface="Arial"/>
            </a:endParaRPr>
          </a:p>
        </p:txBody>
      </p:sp>
      <p:sp>
        <p:nvSpPr>
          <p:cNvPr id="197" name="PlaceHolder 3"/>
          <p:cNvSpPr>
            <a:spLocks noGrp="1"/>
          </p:cNvSpPr>
          <p:nvPr>
            <p:ph type="sldNum" idx="10"/>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200" strike="noStrike" u="none">
                <a:solidFill>
                  <a:srgbClr val="000000"/>
                </a:solidFill>
                <a:uFillTx/>
                <a:latin typeface="Times New Roman"/>
              </a:defRPr>
            </a:lvl1pPr>
          </a:lstStyle>
          <a:p>
            <a:pPr indent="0" algn="r">
              <a:lnSpc>
                <a:spcPct val="100000"/>
              </a:lnSpc>
              <a:buNone/>
              <a:tabLst>
                <a:tab algn="l" pos="0"/>
              </a:tabLst>
            </a:pPr>
            <a:fld id="{654A0CB1-BB68-4B7E-B261-7BDEE04B32A5}" type="slidenum">
              <a:rPr b="0" lang="es-ES" sz="1200" strike="noStrike" u="none">
                <a:solidFill>
                  <a:srgbClr val="000000"/>
                </a:solidFill>
                <a:uFillTx/>
                <a:latin typeface="Times New Roman"/>
              </a:rPr>
              <a:t>&lt;número&gt;</a:t>
            </a:fld>
            <a:endParaRPr b="0" lang="es-ES" sz="1200" strike="noStrike" u="none">
              <a:solidFill>
                <a:srgbClr val="000000"/>
              </a:solidFill>
              <a:uFillTx/>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PlaceHolder 1"/>
          <p:cNvSpPr>
            <a:spLocks noGrp="1"/>
          </p:cNvSpPr>
          <p:nvPr>
            <p:ph type="sldImg"/>
          </p:nvPr>
        </p:nvSpPr>
        <p:spPr>
          <a:xfrm>
            <a:off x="685800" y="1143000"/>
            <a:ext cx="5484960" cy="3084840"/>
          </a:xfrm>
          <a:prstGeom prst="rect">
            <a:avLst/>
          </a:prstGeom>
          <a:ln w="0">
            <a:noFill/>
          </a:ln>
        </p:spPr>
      </p:sp>
      <p:sp>
        <p:nvSpPr>
          <p:cNvPr id="199"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s-ES" sz="1800" strike="noStrike" u="none">
              <a:solidFill>
                <a:srgbClr val="000000"/>
              </a:solidFill>
              <a:uFillTx/>
              <a:latin typeface="Arial"/>
            </a:endParaRPr>
          </a:p>
        </p:txBody>
      </p:sp>
      <p:sp>
        <p:nvSpPr>
          <p:cNvPr id="200" name="PlaceHolder 3"/>
          <p:cNvSpPr>
            <a:spLocks noGrp="1"/>
          </p:cNvSpPr>
          <p:nvPr>
            <p:ph type="sldNum" idx="11"/>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200" strike="noStrike" u="none">
                <a:solidFill>
                  <a:srgbClr val="000000"/>
                </a:solidFill>
                <a:uFillTx/>
                <a:latin typeface="Times New Roman"/>
              </a:defRPr>
            </a:lvl1pPr>
          </a:lstStyle>
          <a:p>
            <a:pPr indent="0" algn="r">
              <a:lnSpc>
                <a:spcPct val="100000"/>
              </a:lnSpc>
              <a:buNone/>
              <a:tabLst>
                <a:tab algn="l" pos="0"/>
              </a:tabLst>
            </a:pPr>
            <a:fld id="{94D93A48-BB63-4D2F-9E7E-5F10F3364848}" type="slidenum">
              <a:rPr b="0" lang="es-ES" sz="1200" strike="noStrike" u="none">
                <a:solidFill>
                  <a:srgbClr val="000000"/>
                </a:solidFill>
                <a:uFillTx/>
                <a:latin typeface="Times New Roman"/>
              </a:rPr>
              <a:t>&lt;número&gt;</a:t>
            </a:fld>
            <a:endParaRPr b="0" lang="es-ES" sz="1200" strike="noStrike" u="none">
              <a:solidFill>
                <a:srgbClr val="000000"/>
              </a:solidFill>
              <a:uFillTx/>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PlaceHolder 1"/>
          <p:cNvSpPr>
            <a:spLocks noGrp="1"/>
          </p:cNvSpPr>
          <p:nvPr>
            <p:ph type="sldImg"/>
          </p:nvPr>
        </p:nvSpPr>
        <p:spPr>
          <a:xfrm>
            <a:off x="685800" y="1143000"/>
            <a:ext cx="5484960" cy="3084840"/>
          </a:xfrm>
          <a:prstGeom prst="rect">
            <a:avLst/>
          </a:prstGeom>
          <a:ln w="0">
            <a:noFill/>
          </a:ln>
        </p:spPr>
      </p:sp>
      <p:sp>
        <p:nvSpPr>
          <p:cNvPr id="202"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s-ES" sz="1800" strike="noStrike" u="none">
              <a:solidFill>
                <a:srgbClr val="000000"/>
              </a:solidFill>
              <a:uFillTx/>
              <a:latin typeface="Arial"/>
            </a:endParaRPr>
          </a:p>
        </p:txBody>
      </p:sp>
      <p:sp>
        <p:nvSpPr>
          <p:cNvPr id="203" name="PlaceHolder 3"/>
          <p:cNvSpPr>
            <a:spLocks noGrp="1"/>
          </p:cNvSpPr>
          <p:nvPr>
            <p:ph type="sldNum" idx="12"/>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200" strike="noStrike" u="none">
                <a:solidFill>
                  <a:srgbClr val="000000"/>
                </a:solidFill>
                <a:uFillTx/>
                <a:latin typeface="Times New Roman"/>
              </a:defRPr>
            </a:lvl1pPr>
          </a:lstStyle>
          <a:p>
            <a:pPr indent="0" algn="r">
              <a:lnSpc>
                <a:spcPct val="100000"/>
              </a:lnSpc>
              <a:buNone/>
              <a:tabLst>
                <a:tab algn="l" pos="0"/>
              </a:tabLst>
            </a:pPr>
            <a:fld id="{E18056C2-6F6C-4319-8FF3-ECA36C78A061}" type="slidenum">
              <a:rPr b="0" lang="es-ES" sz="1200" strike="noStrike" u="none">
                <a:solidFill>
                  <a:srgbClr val="000000"/>
                </a:solidFill>
                <a:uFillTx/>
                <a:latin typeface="Times New Roman"/>
              </a:rPr>
              <a:t>&lt;número&gt;</a:t>
            </a:fld>
            <a:endParaRPr b="0" lang="es-ES" sz="1200" strike="noStrike" u="none">
              <a:solidFill>
                <a:srgbClr val="000000"/>
              </a:solidFill>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 master">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2 master">
    <p:spTree>
      <p:nvGrpSpPr>
        <p:cNvPr id="1" name=""/>
        <p:cNvGrpSpPr/>
        <p:nvPr/>
      </p:nvGrpSpPr>
      <p:grpSpPr>
        <a:xfrm>
          <a:off x="0" y="0"/>
          <a:ext cx="0" cy="0"/>
          <a:chOff x="0" y="0"/>
          <a:chExt cx="0" cy="0"/>
        </a:xfrm>
      </p:grpSpPr>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3 master">
    <p:spTree>
      <p:nvGrpSpPr>
        <p:cNvPr id="1" name=""/>
        <p:cNvGrpSpPr/>
        <p:nvPr/>
      </p:nvGrpSpPr>
      <p:grpSpPr>
        <a:xfrm>
          <a:off x="0" y="0"/>
          <a:ext cx="0" cy="0"/>
          <a:chOff x="0" y="0"/>
          <a:chExt cx="0" cy="0"/>
        </a:xfrm>
      </p:grpSpPr>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4 master">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5 master">
    <p:spTree>
      <p:nvGrpSpPr>
        <p:cNvPr id="1" name=""/>
        <p:cNvGrpSpPr/>
        <p:nvPr/>
      </p:nvGrpSpPr>
      <p:grpSpPr>
        <a:xfrm>
          <a:off x="0" y="0"/>
          <a:ext cx="0" cy="0"/>
          <a:chOff x="0" y="0"/>
          <a:chExt cx="0" cy="0"/>
        </a:xfrm>
      </p:grpSpPr>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6 master">
    <p:spTree>
      <p:nvGrpSpPr>
        <p:cNvPr id="1" name=""/>
        <p:cNvGrpSpPr/>
        <p:nvPr/>
      </p:nvGrpSpPr>
      <p:grpSpPr>
        <a:xfrm>
          <a:off x="0" y="0"/>
          <a:ext cx="0" cy="0"/>
          <a:chOff x="0" y="0"/>
          <a:chExt cx="0" cy="0"/>
        </a:xfrm>
      </p:grpSpPr>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7 master">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8 master">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9 master">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0 master">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1 master">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2 master">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3 master">
    <p:spTree>
      <p:nvGrpSpPr>
        <p:cNvPr id="1" name=""/>
        <p:cNvGrpSpPr/>
        <p:nvPr/>
      </p:nvGrpSpPr>
      <p:grpSpPr>
        <a:xfrm>
          <a:off x="0" y="0"/>
          <a:ext cx="0" cy="0"/>
          <a:chOff x="0" y="0"/>
          <a:chExt cx="0" cy="0"/>
        </a:xfrm>
      </p:grpSpPr>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4 master">
    <p:spTree>
      <p:nvGrpSpPr>
        <p:cNvPr id="1" name=""/>
        <p:cNvGrpSpPr/>
        <p:nvPr/>
      </p:nvGrpSpPr>
      <p:grpSpPr>
        <a:xfrm>
          <a:off x="0" y="0"/>
          <a:ext cx="0" cy="0"/>
          <a:chOff x="0" y="0"/>
          <a:chExt cx="0" cy="0"/>
        </a:xfrm>
      </p:grpSpPr>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5 master">
    <p:spTree>
      <p:nvGrpSpPr>
        <p:cNvPr id="1" name=""/>
        <p:cNvGrpSpPr/>
        <p:nvPr/>
      </p:nvGrpSpPr>
      <p:grpSpPr>
        <a:xfrm>
          <a:off x="0" y="0"/>
          <a:ext cx="0" cy="0"/>
          <a:chOff x="0" y="0"/>
          <a:chExt cx="0" cy="0"/>
        </a:xfrm>
      </p:grpSpPr>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6 master">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17.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 name="Image 0" descr="preencoded.png"/>
          <p:cNvPicPr/>
          <p:nvPr/>
        </p:nvPicPr>
        <p:blipFill>
          <a:blip r:embed="rId2"/>
          <a:stretch/>
        </p:blipFill>
        <p:spPr>
          <a:xfrm>
            <a:off x="0" y="0"/>
            <a:ext cx="14628960" cy="8228160"/>
          </a:xfrm>
          <a:prstGeom prst="rect">
            <a:avLst/>
          </a:prstGeom>
          <a:noFill/>
          <a:ln w="0">
            <a:noFill/>
          </a:ln>
        </p:spPr>
      </p:pic>
      <p:sp>
        <p:nvSpPr>
          <p:cNvPr id="41" name="Shape 0"/>
          <p:cNvSpPr/>
          <p:nvPr/>
        </p:nvSpPr>
        <p:spPr>
          <a:xfrm>
            <a:off x="0" y="0"/>
            <a:ext cx="14628960" cy="8228160"/>
          </a:xfrm>
          <a:prstGeom prst="rect">
            <a:avLst/>
          </a:prstGeom>
          <a:solidFill>
            <a:srgbClr val="0a081b">
              <a:alpha val="75000"/>
            </a:srgbClr>
          </a:solidFill>
          <a:ln w="0">
            <a:noFill/>
          </a:ln>
        </p:spPr>
        <p:style>
          <a:lnRef idx="0"/>
          <a:fillRef idx="0"/>
          <a:effectRef idx="0"/>
          <a:fontRef idx="minor"/>
        </p:style>
        <p:txBody>
          <a:bodyPr lIns="90000" rIns="90000" tIns="45000" bIns="45000" anchor="t">
            <a:noAutofit/>
          </a:bodyPr>
          <a:p>
            <a:pPr>
              <a:lnSpc>
                <a:spcPct val="100000"/>
              </a:lnSpc>
            </a:pPr>
            <a:endParaRPr b="0" lang="es-ES" sz="1800" strike="noStrike" u="none">
              <a:solidFill>
                <a:srgbClr val="ffffff"/>
              </a:solidFill>
              <a:uFillTx/>
              <a:latin typeface="Arial"/>
            </a:endParaRPr>
          </a:p>
        </p:txBody>
      </p:sp>
      <p:pic>
        <p:nvPicPr>
          <p:cNvPr id="42" name="Image 1" descr="preencoded.png">
            <a:hlinkClick r:id="rId3"/>
          </p:cNvPr>
          <p:cNvPicPr/>
          <p:nvPr/>
        </p:nvPicPr>
        <p:blipFill>
          <a:blip r:embed="rId4"/>
          <a:stretch/>
        </p:blipFill>
        <p:spPr>
          <a:xfrm>
            <a:off x="12839040" y="7749720"/>
            <a:ext cx="1721160" cy="410040"/>
          </a:xfrm>
          <a:prstGeom prst="rect">
            <a:avLst/>
          </a:prstGeom>
          <a:noFill/>
          <a:ln w="0">
            <a:noFill/>
          </a:ln>
        </p:spPr>
      </p:pic>
      <p:sp>
        <p:nvSpPr>
          <p:cNvPr id="4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s-ES" sz="4400" strike="noStrike" u="none">
                <a:solidFill>
                  <a:srgbClr val="000000"/>
                </a:solidFill>
                <a:uFillTx/>
                <a:latin typeface="Arial"/>
              </a:rPr>
              <a:t>Pulse para editar el formato del texto de título</a:t>
            </a:r>
            <a:endParaRPr b="0" lang="es-ES" sz="4400" strike="noStrike" u="none">
              <a:solidFill>
                <a:srgbClr val="000000"/>
              </a:solidFill>
              <a:uFillTx/>
              <a:latin typeface="Arial"/>
            </a:endParaRPr>
          </a:p>
        </p:txBody>
      </p:sp>
      <p:sp>
        <p:nvSpPr>
          <p:cNvPr id="4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trike="noStrike" u="none">
                <a:solidFill>
                  <a:srgbClr val="000000"/>
                </a:solidFill>
                <a:uFillTx/>
                <a:latin typeface="Arial"/>
              </a:rPr>
              <a:t>Pulse para editar el formato de texto del esquema</a:t>
            </a:r>
            <a:endParaRPr b="0" lang="es-E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s-ES" sz="2800" strike="noStrike" u="none">
                <a:solidFill>
                  <a:srgbClr val="000000"/>
                </a:solidFill>
                <a:uFillTx/>
                <a:latin typeface="Arial"/>
              </a:rPr>
              <a:t>Segundo nivel del esquema</a:t>
            </a:r>
            <a:endParaRPr b="0" lang="es-E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s-ES" sz="2400" strike="noStrike" u="none">
                <a:solidFill>
                  <a:srgbClr val="000000"/>
                </a:solidFill>
                <a:uFillTx/>
                <a:latin typeface="Arial"/>
              </a:rPr>
              <a:t>Tercer nivel del esquema</a:t>
            </a:r>
            <a:endParaRPr b="0" lang="es-E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s-ES" sz="2000" strike="noStrike" u="none">
                <a:solidFill>
                  <a:srgbClr val="000000"/>
                </a:solidFill>
                <a:uFillTx/>
                <a:latin typeface="Arial"/>
              </a:rPr>
              <a:t>Cuarto nivel del esquema</a:t>
            </a:r>
            <a:endParaRPr b="0" lang="es-E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s-ES" sz="2000" strike="noStrike" u="none">
                <a:solidFill>
                  <a:srgbClr val="000000"/>
                </a:solidFill>
                <a:uFillTx/>
                <a:latin typeface="Arial"/>
              </a:rPr>
              <a:t>Quinto nivel del esquema</a:t>
            </a:r>
            <a:endParaRPr b="0" lang="es-E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s-ES" sz="2000" strike="noStrike" u="none">
                <a:solidFill>
                  <a:srgbClr val="000000"/>
                </a:solidFill>
                <a:uFillTx/>
                <a:latin typeface="Arial"/>
              </a:rPr>
              <a:t>Sexto nivel del esquema</a:t>
            </a:r>
            <a:endParaRPr b="0" lang="es-E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s-ES" sz="2000" strike="noStrike" u="none">
                <a:solidFill>
                  <a:srgbClr val="000000"/>
                </a:solidFill>
                <a:uFillTx/>
                <a:latin typeface="Arial"/>
              </a:rPr>
              <a:t>Séptimo nivel del esquema</a:t>
            </a:r>
            <a:endParaRPr b="0" lang="es-E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67" r:id="rId5"/>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 name="Image 0" descr="preencoded.png"/>
          <p:cNvPicPr/>
          <p:nvPr/>
        </p:nvPicPr>
        <p:blipFill>
          <a:blip r:embed="rId2"/>
          <a:stretch/>
        </p:blipFill>
        <p:spPr>
          <a:xfrm>
            <a:off x="0" y="0"/>
            <a:ext cx="14628960" cy="8228160"/>
          </a:xfrm>
          <a:prstGeom prst="rect">
            <a:avLst/>
          </a:prstGeom>
          <a:noFill/>
          <a:ln w="0">
            <a:noFill/>
          </a:ln>
        </p:spPr>
      </p:pic>
      <p:sp>
        <p:nvSpPr>
          <p:cNvPr id="46" name="Shape 0"/>
          <p:cNvSpPr/>
          <p:nvPr/>
        </p:nvSpPr>
        <p:spPr>
          <a:xfrm>
            <a:off x="0" y="0"/>
            <a:ext cx="14628960" cy="8228160"/>
          </a:xfrm>
          <a:prstGeom prst="rect">
            <a:avLst/>
          </a:prstGeom>
          <a:solidFill>
            <a:srgbClr val="0a081b">
              <a:alpha val="75000"/>
            </a:srgbClr>
          </a:solidFill>
          <a:ln w="0">
            <a:noFill/>
          </a:ln>
        </p:spPr>
        <p:style>
          <a:lnRef idx="0"/>
          <a:fillRef idx="0"/>
          <a:effectRef idx="0"/>
          <a:fontRef idx="minor"/>
        </p:style>
        <p:txBody>
          <a:bodyPr lIns="90000" rIns="90000" tIns="45000" bIns="45000" anchor="t">
            <a:noAutofit/>
          </a:bodyPr>
          <a:p>
            <a:pPr>
              <a:lnSpc>
                <a:spcPct val="100000"/>
              </a:lnSpc>
            </a:pPr>
            <a:endParaRPr b="0" lang="es-ES" sz="1800" strike="noStrike" u="none">
              <a:solidFill>
                <a:srgbClr val="ffffff"/>
              </a:solidFill>
              <a:uFillTx/>
              <a:latin typeface="Arial"/>
            </a:endParaRPr>
          </a:p>
        </p:txBody>
      </p:sp>
      <p:pic>
        <p:nvPicPr>
          <p:cNvPr id="47" name="Image 1" descr="preencoded.png">
            <a:hlinkClick r:id="rId3"/>
          </p:cNvPr>
          <p:cNvPicPr/>
          <p:nvPr/>
        </p:nvPicPr>
        <p:blipFill>
          <a:blip r:embed="rId4"/>
          <a:stretch/>
        </p:blipFill>
        <p:spPr>
          <a:xfrm>
            <a:off x="12839040" y="7749720"/>
            <a:ext cx="1721160" cy="410040"/>
          </a:xfrm>
          <a:prstGeom prst="rect">
            <a:avLst/>
          </a:prstGeom>
          <a:noFill/>
          <a:ln w="0">
            <a:noFill/>
          </a:ln>
        </p:spPr>
      </p:pic>
      <p:sp>
        <p:nvSpPr>
          <p:cNvPr id="4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s-ES" sz="4400" strike="noStrike" u="none">
                <a:solidFill>
                  <a:srgbClr val="000000"/>
                </a:solidFill>
                <a:uFillTx/>
                <a:latin typeface="Arial"/>
              </a:rPr>
              <a:t>Pulse para editar el formato del texto de título</a:t>
            </a:r>
            <a:endParaRPr b="0" lang="es-ES" sz="4400" strike="noStrike" u="none">
              <a:solidFill>
                <a:srgbClr val="000000"/>
              </a:solidFill>
              <a:uFillTx/>
              <a:latin typeface="Arial"/>
            </a:endParaRPr>
          </a:p>
        </p:txBody>
      </p:sp>
      <p:sp>
        <p:nvSpPr>
          <p:cNvPr id="4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trike="noStrike" u="none">
                <a:solidFill>
                  <a:srgbClr val="000000"/>
                </a:solidFill>
                <a:uFillTx/>
                <a:latin typeface="Arial"/>
              </a:rPr>
              <a:t>Pulse para editar el formato de texto del esquema</a:t>
            </a:r>
            <a:endParaRPr b="0" lang="es-E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s-ES" sz="2800" strike="noStrike" u="none">
                <a:solidFill>
                  <a:srgbClr val="000000"/>
                </a:solidFill>
                <a:uFillTx/>
                <a:latin typeface="Arial"/>
              </a:rPr>
              <a:t>Segundo nivel del esquema</a:t>
            </a:r>
            <a:endParaRPr b="0" lang="es-E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s-ES" sz="2400" strike="noStrike" u="none">
                <a:solidFill>
                  <a:srgbClr val="000000"/>
                </a:solidFill>
                <a:uFillTx/>
                <a:latin typeface="Arial"/>
              </a:rPr>
              <a:t>Tercer nivel del esquema</a:t>
            </a:r>
            <a:endParaRPr b="0" lang="es-E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s-ES" sz="2000" strike="noStrike" u="none">
                <a:solidFill>
                  <a:srgbClr val="000000"/>
                </a:solidFill>
                <a:uFillTx/>
                <a:latin typeface="Arial"/>
              </a:rPr>
              <a:t>Cuarto nivel del esquema</a:t>
            </a:r>
            <a:endParaRPr b="0" lang="es-E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s-ES" sz="2000" strike="noStrike" u="none">
                <a:solidFill>
                  <a:srgbClr val="000000"/>
                </a:solidFill>
                <a:uFillTx/>
                <a:latin typeface="Arial"/>
              </a:rPr>
              <a:t>Quinto nivel del esquema</a:t>
            </a:r>
            <a:endParaRPr b="0" lang="es-E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s-ES" sz="2000" strike="noStrike" u="none">
                <a:solidFill>
                  <a:srgbClr val="000000"/>
                </a:solidFill>
                <a:uFillTx/>
                <a:latin typeface="Arial"/>
              </a:rPr>
              <a:t>Sexto nivel del esquema</a:t>
            </a:r>
            <a:endParaRPr b="0" lang="es-E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s-ES" sz="2000" strike="noStrike" u="none">
                <a:solidFill>
                  <a:srgbClr val="000000"/>
                </a:solidFill>
                <a:uFillTx/>
                <a:latin typeface="Arial"/>
              </a:rPr>
              <a:t>Séptimo nivel del esquema</a:t>
            </a:r>
            <a:endParaRPr b="0" lang="es-E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69" r:id="rId5"/>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0" name="Image 0" descr="preencoded.png"/>
          <p:cNvPicPr/>
          <p:nvPr/>
        </p:nvPicPr>
        <p:blipFill>
          <a:blip r:embed="rId2"/>
          <a:stretch/>
        </p:blipFill>
        <p:spPr>
          <a:xfrm>
            <a:off x="0" y="0"/>
            <a:ext cx="14628960" cy="8228160"/>
          </a:xfrm>
          <a:prstGeom prst="rect">
            <a:avLst/>
          </a:prstGeom>
          <a:noFill/>
          <a:ln w="0">
            <a:noFill/>
          </a:ln>
        </p:spPr>
      </p:pic>
      <p:sp>
        <p:nvSpPr>
          <p:cNvPr id="51" name="Shape 0"/>
          <p:cNvSpPr/>
          <p:nvPr/>
        </p:nvSpPr>
        <p:spPr>
          <a:xfrm>
            <a:off x="0" y="0"/>
            <a:ext cx="14628960" cy="8228160"/>
          </a:xfrm>
          <a:prstGeom prst="rect">
            <a:avLst/>
          </a:prstGeom>
          <a:solidFill>
            <a:srgbClr val="0a081b">
              <a:alpha val="75000"/>
            </a:srgbClr>
          </a:solidFill>
          <a:ln w="0">
            <a:noFill/>
          </a:ln>
        </p:spPr>
        <p:style>
          <a:lnRef idx="0"/>
          <a:fillRef idx="0"/>
          <a:effectRef idx="0"/>
          <a:fontRef idx="minor"/>
        </p:style>
        <p:txBody>
          <a:bodyPr lIns="90000" rIns="90000" tIns="45000" bIns="45000" anchor="t">
            <a:noAutofit/>
          </a:bodyPr>
          <a:p>
            <a:pPr>
              <a:lnSpc>
                <a:spcPct val="100000"/>
              </a:lnSpc>
            </a:pPr>
            <a:endParaRPr b="0" lang="es-ES" sz="1800" strike="noStrike" u="none">
              <a:solidFill>
                <a:srgbClr val="ffffff"/>
              </a:solidFill>
              <a:uFillTx/>
              <a:latin typeface="Arial"/>
            </a:endParaRPr>
          </a:p>
        </p:txBody>
      </p:sp>
      <p:pic>
        <p:nvPicPr>
          <p:cNvPr id="52" name="Image 1" descr="preencoded.png">
            <a:hlinkClick r:id="rId3"/>
          </p:cNvPr>
          <p:cNvPicPr/>
          <p:nvPr/>
        </p:nvPicPr>
        <p:blipFill>
          <a:blip r:embed="rId4"/>
          <a:stretch/>
        </p:blipFill>
        <p:spPr>
          <a:xfrm>
            <a:off x="12839040" y="7749720"/>
            <a:ext cx="1721160" cy="410040"/>
          </a:xfrm>
          <a:prstGeom prst="rect">
            <a:avLst/>
          </a:prstGeom>
          <a:noFill/>
          <a:ln w="0">
            <a:noFill/>
          </a:ln>
        </p:spPr>
      </p:pic>
      <p:sp>
        <p:nvSpPr>
          <p:cNvPr id="5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s-ES" sz="4400" strike="noStrike" u="none">
                <a:solidFill>
                  <a:srgbClr val="000000"/>
                </a:solidFill>
                <a:uFillTx/>
                <a:latin typeface="Arial"/>
              </a:rPr>
              <a:t>Pulse para editar el formato del texto de título</a:t>
            </a:r>
            <a:endParaRPr b="0" lang="es-ES" sz="4400" strike="noStrike" u="none">
              <a:solidFill>
                <a:srgbClr val="000000"/>
              </a:solidFill>
              <a:uFillTx/>
              <a:latin typeface="Arial"/>
            </a:endParaRPr>
          </a:p>
        </p:txBody>
      </p:sp>
      <p:sp>
        <p:nvSpPr>
          <p:cNvPr id="5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trike="noStrike" u="none">
                <a:solidFill>
                  <a:srgbClr val="000000"/>
                </a:solidFill>
                <a:uFillTx/>
                <a:latin typeface="Arial"/>
              </a:rPr>
              <a:t>Pulse para editar el formato de texto del esquema</a:t>
            </a:r>
            <a:endParaRPr b="0" lang="es-E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s-ES" sz="2800" strike="noStrike" u="none">
                <a:solidFill>
                  <a:srgbClr val="000000"/>
                </a:solidFill>
                <a:uFillTx/>
                <a:latin typeface="Arial"/>
              </a:rPr>
              <a:t>Segundo nivel del esquema</a:t>
            </a:r>
            <a:endParaRPr b="0" lang="es-E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s-ES" sz="2400" strike="noStrike" u="none">
                <a:solidFill>
                  <a:srgbClr val="000000"/>
                </a:solidFill>
                <a:uFillTx/>
                <a:latin typeface="Arial"/>
              </a:rPr>
              <a:t>Tercer nivel del esquema</a:t>
            </a:r>
            <a:endParaRPr b="0" lang="es-E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s-ES" sz="2000" strike="noStrike" u="none">
                <a:solidFill>
                  <a:srgbClr val="000000"/>
                </a:solidFill>
                <a:uFillTx/>
                <a:latin typeface="Arial"/>
              </a:rPr>
              <a:t>Cuarto nivel del esquema</a:t>
            </a:r>
            <a:endParaRPr b="0" lang="es-E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s-ES" sz="2000" strike="noStrike" u="none">
                <a:solidFill>
                  <a:srgbClr val="000000"/>
                </a:solidFill>
                <a:uFillTx/>
                <a:latin typeface="Arial"/>
              </a:rPr>
              <a:t>Quinto nivel del esquema</a:t>
            </a:r>
            <a:endParaRPr b="0" lang="es-E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s-ES" sz="2000" strike="noStrike" u="none">
                <a:solidFill>
                  <a:srgbClr val="000000"/>
                </a:solidFill>
                <a:uFillTx/>
                <a:latin typeface="Arial"/>
              </a:rPr>
              <a:t>Sexto nivel del esquema</a:t>
            </a:r>
            <a:endParaRPr b="0" lang="es-E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s-ES" sz="2000" strike="noStrike" u="none">
                <a:solidFill>
                  <a:srgbClr val="000000"/>
                </a:solidFill>
                <a:uFillTx/>
                <a:latin typeface="Arial"/>
              </a:rPr>
              <a:t>Séptimo nivel del esquema</a:t>
            </a:r>
            <a:endParaRPr b="0" lang="es-E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71" r:id="rId5"/>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5" name="Image 0" descr="preencoded.png"/>
          <p:cNvPicPr/>
          <p:nvPr/>
        </p:nvPicPr>
        <p:blipFill>
          <a:blip r:embed="rId2"/>
          <a:stretch/>
        </p:blipFill>
        <p:spPr>
          <a:xfrm>
            <a:off x="0" y="0"/>
            <a:ext cx="14628960" cy="8228160"/>
          </a:xfrm>
          <a:prstGeom prst="rect">
            <a:avLst/>
          </a:prstGeom>
          <a:noFill/>
          <a:ln w="0">
            <a:noFill/>
          </a:ln>
        </p:spPr>
      </p:pic>
      <p:sp>
        <p:nvSpPr>
          <p:cNvPr id="56" name="Shape 0"/>
          <p:cNvSpPr/>
          <p:nvPr/>
        </p:nvSpPr>
        <p:spPr>
          <a:xfrm>
            <a:off x="0" y="0"/>
            <a:ext cx="14628960" cy="8228160"/>
          </a:xfrm>
          <a:prstGeom prst="rect">
            <a:avLst/>
          </a:prstGeom>
          <a:solidFill>
            <a:srgbClr val="0a081b">
              <a:alpha val="75000"/>
            </a:srgbClr>
          </a:solidFill>
          <a:ln w="0">
            <a:noFill/>
          </a:ln>
        </p:spPr>
        <p:style>
          <a:lnRef idx="0"/>
          <a:fillRef idx="0"/>
          <a:effectRef idx="0"/>
          <a:fontRef idx="minor"/>
        </p:style>
        <p:txBody>
          <a:bodyPr lIns="90000" rIns="90000" tIns="45000" bIns="45000" anchor="t">
            <a:noAutofit/>
          </a:bodyPr>
          <a:p>
            <a:pPr>
              <a:lnSpc>
                <a:spcPct val="100000"/>
              </a:lnSpc>
            </a:pPr>
            <a:endParaRPr b="0" lang="es-ES" sz="1800" strike="noStrike" u="none">
              <a:solidFill>
                <a:srgbClr val="ffffff"/>
              </a:solidFill>
              <a:uFillTx/>
              <a:latin typeface="Arial"/>
            </a:endParaRPr>
          </a:p>
        </p:txBody>
      </p:sp>
      <p:pic>
        <p:nvPicPr>
          <p:cNvPr id="57" name="Image 1" descr="preencoded.png">
            <a:hlinkClick r:id="rId3"/>
          </p:cNvPr>
          <p:cNvPicPr/>
          <p:nvPr/>
        </p:nvPicPr>
        <p:blipFill>
          <a:blip r:embed="rId4"/>
          <a:stretch/>
        </p:blipFill>
        <p:spPr>
          <a:xfrm>
            <a:off x="12839040" y="7749720"/>
            <a:ext cx="1721160" cy="410040"/>
          </a:xfrm>
          <a:prstGeom prst="rect">
            <a:avLst/>
          </a:prstGeom>
          <a:noFill/>
          <a:ln w="0">
            <a:noFill/>
          </a:ln>
        </p:spPr>
      </p:pic>
      <p:sp>
        <p:nvSpPr>
          <p:cNvPr id="5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s-ES" sz="4400" strike="noStrike" u="none">
                <a:solidFill>
                  <a:srgbClr val="000000"/>
                </a:solidFill>
                <a:uFillTx/>
                <a:latin typeface="Arial"/>
              </a:rPr>
              <a:t>Pulse para editar el formato del texto de título</a:t>
            </a:r>
            <a:endParaRPr b="0" lang="es-ES" sz="4400" strike="noStrike" u="none">
              <a:solidFill>
                <a:srgbClr val="000000"/>
              </a:solidFill>
              <a:uFillTx/>
              <a:latin typeface="Arial"/>
            </a:endParaRPr>
          </a:p>
        </p:txBody>
      </p:sp>
      <p:sp>
        <p:nvSpPr>
          <p:cNvPr id="5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trike="noStrike" u="none">
                <a:solidFill>
                  <a:srgbClr val="000000"/>
                </a:solidFill>
                <a:uFillTx/>
                <a:latin typeface="Arial"/>
              </a:rPr>
              <a:t>Pulse para editar el formato de texto del esquema</a:t>
            </a:r>
            <a:endParaRPr b="0" lang="es-E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s-ES" sz="2800" strike="noStrike" u="none">
                <a:solidFill>
                  <a:srgbClr val="000000"/>
                </a:solidFill>
                <a:uFillTx/>
                <a:latin typeface="Arial"/>
              </a:rPr>
              <a:t>Segundo nivel del esquema</a:t>
            </a:r>
            <a:endParaRPr b="0" lang="es-E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s-ES" sz="2400" strike="noStrike" u="none">
                <a:solidFill>
                  <a:srgbClr val="000000"/>
                </a:solidFill>
                <a:uFillTx/>
                <a:latin typeface="Arial"/>
              </a:rPr>
              <a:t>Tercer nivel del esquema</a:t>
            </a:r>
            <a:endParaRPr b="0" lang="es-E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s-ES" sz="2000" strike="noStrike" u="none">
                <a:solidFill>
                  <a:srgbClr val="000000"/>
                </a:solidFill>
                <a:uFillTx/>
                <a:latin typeface="Arial"/>
              </a:rPr>
              <a:t>Cuarto nivel del esquema</a:t>
            </a:r>
            <a:endParaRPr b="0" lang="es-E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s-ES" sz="2000" strike="noStrike" u="none">
                <a:solidFill>
                  <a:srgbClr val="000000"/>
                </a:solidFill>
                <a:uFillTx/>
                <a:latin typeface="Arial"/>
              </a:rPr>
              <a:t>Quinto nivel del esquema</a:t>
            </a:r>
            <a:endParaRPr b="0" lang="es-E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s-ES" sz="2000" strike="noStrike" u="none">
                <a:solidFill>
                  <a:srgbClr val="000000"/>
                </a:solidFill>
                <a:uFillTx/>
                <a:latin typeface="Arial"/>
              </a:rPr>
              <a:t>Sexto nivel del esquema</a:t>
            </a:r>
            <a:endParaRPr b="0" lang="es-E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s-ES" sz="2000" strike="noStrike" u="none">
                <a:solidFill>
                  <a:srgbClr val="000000"/>
                </a:solidFill>
                <a:uFillTx/>
                <a:latin typeface="Arial"/>
              </a:rPr>
              <a:t>Séptimo nivel del esquema</a:t>
            </a:r>
            <a:endParaRPr b="0" lang="es-E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73" r:id="rId5"/>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0" name="Image 0" descr="preencoded.png"/>
          <p:cNvPicPr/>
          <p:nvPr/>
        </p:nvPicPr>
        <p:blipFill>
          <a:blip r:embed="rId2"/>
          <a:stretch/>
        </p:blipFill>
        <p:spPr>
          <a:xfrm>
            <a:off x="0" y="0"/>
            <a:ext cx="14628960" cy="8228160"/>
          </a:xfrm>
          <a:prstGeom prst="rect">
            <a:avLst/>
          </a:prstGeom>
          <a:noFill/>
          <a:ln w="0">
            <a:noFill/>
          </a:ln>
        </p:spPr>
      </p:pic>
      <p:sp>
        <p:nvSpPr>
          <p:cNvPr id="61" name="Shape 0"/>
          <p:cNvSpPr/>
          <p:nvPr/>
        </p:nvSpPr>
        <p:spPr>
          <a:xfrm>
            <a:off x="0" y="0"/>
            <a:ext cx="14628960" cy="8228160"/>
          </a:xfrm>
          <a:prstGeom prst="rect">
            <a:avLst/>
          </a:prstGeom>
          <a:solidFill>
            <a:srgbClr val="0a081b">
              <a:alpha val="75000"/>
            </a:srgbClr>
          </a:solidFill>
          <a:ln w="0">
            <a:noFill/>
          </a:ln>
        </p:spPr>
        <p:style>
          <a:lnRef idx="0"/>
          <a:fillRef idx="0"/>
          <a:effectRef idx="0"/>
          <a:fontRef idx="minor"/>
        </p:style>
        <p:txBody>
          <a:bodyPr lIns="90000" rIns="90000" tIns="45000" bIns="45000" anchor="t">
            <a:noAutofit/>
          </a:bodyPr>
          <a:p>
            <a:pPr>
              <a:lnSpc>
                <a:spcPct val="100000"/>
              </a:lnSpc>
            </a:pPr>
            <a:endParaRPr b="0" lang="es-ES" sz="1800" strike="noStrike" u="none">
              <a:solidFill>
                <a:srgbClr val="ffffff"/>
              </a:solidFill>
              <a:uFillTx/>
              <a:latin typeface="Arial"/>
            </a:endParaRPr>
          </a:p>
        </p:txBody>
      </p:sp>
      <p:pic>
        <p:nvPicPr>
          <p:cNvPr id="62" name="Image 1" descr="preencoded.png">
            <a:hlinkClick r:id="rId3"/>
          </p:cNvPr>
          <p:cNvPicPr/>
          <p:nvPr/>
        </p:nvPicPr>
        <p:blipFill>
          <a:blip r:embed="rId4"/>
          <a:stretch/>
        </p:blipFill>
        <p:spPr>
          <a:xfrm>
            <a:off x="12839040" y="7749720"/>
            <a:ext cx="1721160" cy="410040"/>
          </a:xfrm>
          <a:prstGeom prst="rect">
            <a:avLst/>
          </a:prstGeom>
          <a:noFill/>
          <a:ln w="0">
            <a:noFill/>
          </a:ln>
        </p:spPr>
      </p:pic>
      <p:sp>
        <p:nvSpPr>
          <p:cNvPr id="6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s-ES" sz="4400" strike="noStrike" u="none">
                <a:solidFill>
                  <a:srgbClr val="000000"/>
                </a:solidFill>
                <a:uFillTx/>
                <a:latin typeface="Arial"/>
              </a:rPr>
              <a:t>Pulse para editar el formato del texto de título</a:t>
            </a:r>
            <a:endParaRPr b="0" lang="es-ES" sz="4400" strike="noStrike" u="none">
              <a:solidFill>
                <a:srgbClr val="000000"/>
              </a:solidFill>
              <a:uFillTx/>
              <a:latin typeface="Arial"/>
            </a:endParaRPr>
          </a:p>
        </p:txBody>
      </p:sp>
      <p:sp>
        <p:nvSpPr>
          <p:cNvPr id="6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trike="noStrike" u="none">
                <a:solidFill>
                  <a:srgbClr val="000000"/>
                </a:solidFill>
                <a:uFillTx/>
                <a:latin typeface="Arial"/>
              </a:rPr>
              <a:t>Pulse para editar el formato de texto del esquema</a:t>
            </a:r>
            <a:endParaRPr b="0" lang="es-E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s-ES" sz="2800" strike="noStrike" u="none">
                <a:solidFill>
                  <a:srgbClr val="000000"/>
                </a:solidFill>
                <a:uFillTx/>
                <a:latin typeface="Arial"/>
              </a:rPr>
              <a:t>Segundo nivel del esquema</a:t>
            </a:r>
            <a:endParaRPr b="0" lang="es-E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s-ES" sz="2400" strike="noStrike" u="none">
                <a:solidFill>
                  <a:srgbClr val="000000"/>
                </a:solidFill>
                <a:uFillTx/>
                <a:latin typeface="Arial"/>
              </a:rPr>
              <a:t>Tercer nivel del esquema</a:t>
            </a:r>
            <a:endParaRPr b="0" lang="es-E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s-ES" sz="2000" strike="noStrike" u="none">
                <a:solidFill>
                  <a:srgbClr val="000000"/>
                </a:solidFill>
                <a:uFillTx/>
                <a:latin typeface="Arial"/>
              </a:rPr>
              <a:t>Cuarto nivel del esquema</a:t>
            </a:r>
            <a:endParaRPr b="0" lang="es-E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s-ES" sz="2000" strike="noStrike" u="none">
                <a:solidFill>
                  <a:srgbClr val="000000"/>
                </a:solidFill>
                <a:uFillTx/>
                <a:latin typeface="Arial"/>
              </a:rPr>
              <a:t>Quinto nivel del esquema</a:t>
            </a:r>
            <a:endParaRPr b="0" lang="es-E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s-ES" sz="2000" strike="noStrike" u="none">
                <a:solidFill>
                  <a:srgbClr val="000000"/>
                </a:solidFill>
                <a:uFillTx/>
                <a:latin typeface="Arial"/>
              </a:rPr>
              <a:t>Sexto nivel del esquema</a:t>
            </a:r>
            <a:endParaRPr b="0" lang="es-E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s-ES" sz="2000" strike="noStrike" u="none">
                <a:solidFill>
                  <a:srgbClr val="000000"/>
                </a:solidFill>
                <a:uFillTx/>
                <a:latin typeface="Arial"/>
              </a:rPr>
              <a:t>Séptimo nivel del esquema</a:t>
            </a:r>
            <a:endParaRPr b="0" lang="es-E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75" r:id="rId5"/>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5" name="Image 0" descr="preencoded.png"/>
          <p:cNvPicPr/>
          <p:nvPr/>
        </p:nvPicPr>
        <p:blipFill>
          <a:blip r:embed="rId2"/>
          <a:stretch/>
        </p:blipFill>
        <p:spPr>
          <a:xfrm>
            <a:off x="0" y="0"/>
            <a:ext cx="14628960" cy="8228160"/>
          </a:xfrm>
          <a:prstGeom prst="rect">
            <a:avLst/>
          </a:prstGeom>
          <a:noFill/>
          <a:ln w="0">
            <a:noFill/>
          </a:ln>
        </p:spPr>
      </p:pic>
      <p:sp>
        <p:nvSpPr>
          <p:cNvPr id="66" name="Shape 0"/>
          <p:cNvSpPr/>
          <p:nvPr/>
        </p:nvSpPr>
        <p:spPr>
          <a:xfrm>
            <a:off x="0" y="0"/>
            <a:ext cx="14628960" cy="8228160"/>
          </a:xfrm>
          <a:prstGeom prst="rect">
            <a:avLst/>
          </a:prstGeom>
          <a:solidFill>
            <a:srgbClr val="0a081b">
              <a:alpha val="75000"/>
            </a:srgbClr>
          </a:solidFill>
          <a:ln w="0">
            <a:noFill/>
          </a:ln>
        </p:spPr>
        <p:style>
          <a:lnRef idx="0"/>
          <a:fillRef idx="0"/>
          <a:effectRef idx="0"/>
          <a:fontRef idx="minor"/>
        </p:style>
        <p:txBody>
          <a:bodyPr lIns="90000" rIns="90000" tIns="45000" bIns="45000" anchor="t">
            <a:noAutofit/>
          </a:bodyPr>
          <a:p>
            <a:pPr>
              <a:lnSpc>
                <a:spcPct val="100000"/>
              </a:lnSpc>
            </a:pPr>
            <a:endParaRPr b="0" lang="es-ES" sz="1800" strike="noStrike" u="none">
              <a:solidFill>
                <a:srgbClr val="ffffff"/>
              </a:solidFill>
              <a:uFillTx/>
              <a:latin typeface="Arial"/>
            </a:endParaRPr>
          </a:p>
        </p:txBody>
      </p:sp>
      <p:pic>
        <p:nvPicPr>
          <p:cNvPr id="67" name="Image 1" descr="preencoded.png">
            <a:hlinkClick r:id="rId3"/>
          </p:cNvPr>
          <p:cNvPicPr/>
          <p:nvPr/>
        </p:nvPicPr>
        <p:blipFill>
          <a:blip r:embed="rId4"/>
          <a:stretch/>
        </p:blipFill>
        <p:spPr>
          <a:xfrm>
            <a:off x="12839040" y="7749720"/>
            <a:ext cx="1721160" cy="410040"/>
          </a:xfrm>
          <a:prstGeom prst="rect">
            <a:avLst/>
          </a:prstGeom>
          <a:noFill/>
          <a:ln w="0">
            <a:noFill/>
          </a:ln>
        </p:spPr>
      </p:pic>
      <p:sp>
        <p:nvSpPr>
          <p:cNvPr id="6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s-ES" sz="4400" strike="noStrike" u="none">
                <a:solidFill>
                  <a:srgbClr val="000000"/>
                </a:solidFill>
                <a:uFillTx/>
                <a:latin typeface="Arial"/>
              </a:rPr>
              <a:t>Pulse para editar el formato del texto de título</a:t>
            </a:r>
            <a:endParaRPr b="0" lang="es-ES" sz="4400" strike="noStrike" u="none">
              <a:solidFill>
                <a:srgbClr val="000000"/>
              </a:solidFill>
              <a:uFillTx/>
              <a:latin typeface="Arial"/>
            </a:endParaRPr>
          </a:p>
        </p:txBody>
      </p:sp>
      <p:sp>
        <p:nvSpPr>
          <p:cNvPr id="6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trike="noStrike" u="none">
                <a:solidFill>
                  <a:srgbClr val="000000"/>
                </a:solidFill>
                <a:uFillTx/>
                <a:latin typeface="Arial"/>
              </a:rPr>
              <a:t>Pulse para editar el formato de texto del esquema</a:t>
            </a:r>
            <a:endParaRPr b="0" lang="es-E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s-ES" sz="2800" strike="noStrike" u="none">
                <a:solidFill>
                  <a:srgbClr val="000000"/>
                </a:solidFill>
                <a:uFillTx/>
                <a:latin typeface="Arial"/>
              </a:rPr>
              <a:t>Segundo nivel del esquema</a:t>
            </a:r>
            <a:endParaRPr b="0" lang="es-E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s-ES" sz="2400" strike="noStrike" u="none">
                <a:solidFill>
                  <a:srgbClr val="000000"/>
                </a:solidFill>
                <a:uFillTx/>
                <a:latin typeface="Arial"/>
              </a:rPr>
              <a:t>Tercer nivel del esquema</a:t>
            </a:r>
            <a:endParaRPr b="0" lang="es-E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s-ES" sz="2000" strike="noStrike" u="none">
                <a:solidFill>
                  <a:srgbClr val="000000"/>
                </a:solidFill>
                <a:uFillTx/>
                <a:latin typeface="Arial"/>
              </a:rPr>
              <a:t>Cuarto nivel del esquema</a:t>
            </a:r>
            <a:endParaRPr b="0" lang="es-E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s-ES" sz="2000" strike="noStrike" u="none">
                <a:solidFill>
                  <a:srgbClr val="000000"/>
                </a:solidFill>
                <a:uFillTx/>
                <a:latin typeface="Arial"/>
              </a:rPr>
              <a:t>Quinto nivel del esquema</a:t>
            </a:r>
            <a:endParaRPr b="0" lang="es-E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s-ES" sz="2000" strike="noStrike" u="none">
                <a:solidFill>
                  <a:srgbClr val="000000"/>
                </a:solidFill>
                <a:uFillTx/>
                <a:latin typeface="Arial"/>
              </a:rPr>
              <a:t>Sexto nivel del esquema</a:t>
            </a:r>
            <a:endParaRPr b="0" lang="es-E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s-ES" sz="2000" strike="noStrike" u="none">
                <a:solidFill>
                  <a:srgbClr val="000000"/>
                </a:solidFill>
                <a:uFillTx/>
                <a:latin typeface="Arial"/>
              </a:rPr>
              <a:t>Séptimo nivel del esquema</a:t>
            </a:r>
            <a:endParaRPr b="0" lang="es-E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77" r:id="rId5"/>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0" name="Image 0" descr="preencoded.png"/>
          <p:cNvPicPr/>
          <p:nvPr/>
        </p:nvPicPr>
        <p:blipFill>
          <a:blip r:embed="rId2"/>
          <a:stretch/>
        </p:blipFill>
        <p:spPr>
          <a:xfrm>
            <a:off x="0" y="0"/>
            <a:ext cx="14628960" cy="8228160"/>
          </a:xfrm>
          <a:prstGeom prst="rect">
            <a:avLst/>
          </a:prstGeom>
          <a:noFill/>
          <a:ln w="0">
            <a:noFill/>
          </a:ln>
        </p:spPr>
      </p:pic>
      <p:sp>
        <p:nvSpPr>
          <p:cNvPr id="71" name="Shape 0"/>
          <p:cNvSpPr/>
          <p:nvPr/>
        </p:nvSpPr>
        <p:spPr>
          <a:xfrm>
            <a:off x="0" y="0"/>
            <a:ext cx="14628960" cy="8228160"/>
          </a:xfrm>
          <a:prstGeom prst="rect">
            <a:avLst/>
          </a:prstGeom>
          <a:solidFill>
            <a:srgbClr val="0a081b">
              <a:alpha val="75000"/>
            </a:srgbClr>
          </a:solidFill>
          <a:ln w="0">
            <a:noFill/>
          </a:ln>
        </p:spPr>
        <p:style>
          <a:lnRef idx="0"/>
          <a:fillRef idx="0"/>
          <a:effectRef idx="0"/>
          <a:fontRef idx="minor"/>
        </p:style>
        <p:txBody>
          <a:bodyPr lIns="90000" rIns="90000" tIns="45000" bIns="45000" anchor="t">
            <a:noAutofit/>
          </a:bodyPr>
          <a:p>
            <a:pPr>
              <a:lnSpc>
                <a:spcPct val="100000"/>
              </a:lnSpc>
            </a:pPr>
            <a:endParaRPr b="0" lang="es-ES" sz="1800" strike="noStrike" u="none">
              <a:solidFill>
                <a:srgbClr val="ffffff"/>
              </a:solidFill>
              <a:uFillTx/>
              <a:latin typeface="Arial"/>
            </a:endParaRPr>
          </a:p>
        </p:txBody>
      </p:sp>
      <p:pic>
        <p:nvPicPr>
          <p:cNvPr id="72" name="Image 1" descr="preencoded.png">
            <a:hlinkClick r:id="rId3"/>
          </p:cNvPr>
          <p:cNvPicPr/>
          <p:nvPr/>
        </p:nvPicPr>
        <p:blipFill>
          <a:blip r:embed="rId4"/>
          <a:stretch/>
        </p:blipFill>
        <p:spPr>
          <a:xfrm>
            <a:off x="12839040" y="7749720"/>
            <a:ext cx="1721160" cy="410040"/>
          </a:xfrm>
          <a:prstGeom prst="rect">
            <a:avLst/>
          </a:prstGeom>
          <a:noFill/>
          <a:ln w="0">
            <a:noFill/>
          </a:ln>
        </p:spPr>
      </p:pic>
      <p:sp>
        <p:nvSpPr>
          <p:cNvPr id="7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s-ES" sz="4400" strike="noStrike" u="none">
                <a:solidFill>
                  <a:srgbClr val="000000"/>
                </a:solidFill>
                <a:uFillTx/>
                <a:latin typeface="Arial"/>
              </a:rPr>
              <a:t>Pulse para editar el formato del texto de título</a:t>
            </a:r>
            <a:endParaRPr b="0" lang="es-ES" sz="4400" strike="noStrike" u="none">
              <a:solidFill>
                <a:srgbClr val="000000"/>
              </a:solidFill>
              <a:uFillTx/>
              <a:latin typeface="Arial"/>
            </a:endParaRPr>
          </a:p>
        </p:txBody>
      </p:sp>
      <p:sp>
        <p:nvSpPr>
          <p:cNvPr id="7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trike="noStrike" u="none">
                <a:solidFill>
                  <a:srgbClr val="000000"/>
                </a:solidFill>
                <a:uFillTx/>
                <a:latin typeface="Arial"/>
              </a:rPr>
              <a:t>Pulse para editar el formato de texto del esquema</a:t>
            </a:r>
            <a:endParaRPr b="0" lang="es-E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s-ES" sz="2800" strike="noStrike" u="none">
                <a:solidFill>
                  <a:srgbClr val="000000"/>
                </a:solidFill>
                <a:uFillTx/>
                <a:latin typeface="Arial"/>
              </a:rPr>
              <a:t>Segundo nivel del esquema</a:t>
            </a:r>
            <a:endParaRPr b="0" lang="es-E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s-ES" sz="2400" strike="noStrike" u="none">
                <a:solidFill>
                  <a:srgbClr val="000000"/>
                </a:solidFill>
                <a:uFillTx/>
                <a:latin typeface="Arial"/>
              </a:rPr>
              <a:t>Tercer nivel del esquema</a:t>
            </a:r>
            <a:endParaRPr b="0" lang="es-E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s-ES" sz="2000" strike="noStrike" u="none">
                <a:solidFill>
                  <a:srgbClr val="000000"/>
                </a:solidFill>
                <a:uFillTx/>
                <a:latin typeface="Arial"/>
              </a:rPr>
              <a:t>Cuarto nivel del esquema</a:t>
            </a:r>
            <a:endParaRPr b="0" lang="es-E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s-ES" sz="2000" strike="noStrike" u="none">
                <a:solidFill>
                  <a:srgbClr val="000000"/>
                </a:solidFill>
                <a:uFillTx/>
                <a:latin typeface="Arial"/>
              </a:rPr>
              <a:t>Quinto nivel del esquema</a:t>
            </a:r>
            <a:endParaRPr b="0" lang="es-E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s-ES" sz="2000" strike="noStrike" u="none">
                <a:solidFill>
                  <a:srgbClr val="000000"/>
                </a:solidFill>
                <a:uFillTx/>
                <a:latin typeface="Arial"/>
              </a:rPr>
              <a:t>Sexto nivel del esquema</a:t>
            </a:r>
            <a:endParaRPr b="0" lang="es-E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s-ES" sz="2000" strike="noStrike" u="none">
                <a:solidFill>
                  <a:srgbClr val="000000"/>
                </a:solidFill>
                <a:uFillTx/>
                <a:latin typeface="Arial"/>
              </a:rPr>
              <a:t>Séptimo nivel del esquema</a:t>
            </a:r>
            <a:endParaRPr b="0" lang="es-E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79" r:id="rId5"/>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5" name="Image 0" descr="preencoded.png"/>
          <p:cNvPicPr/>
          <p:nvPr/>
        </p:nvPicPr>
        <p:blipFill>
          <a:blip r:embed="rId2"/>
          <a:stretch/>
        </p:blipFill>
        <p:spPr>
          <a:xfrm>
            <a:off x="0" y="0"/>
            <a:ext cx="14628960" cy="8228160"/>
          </a:xfrm>
          <a:prstGeom prst="rect">
            <a:avLst/>
          </a:prstGeom>
          <a:noFill/>
          <a:ln w="0">
            <a:noFill/>
          </a:ln>
        </p:spPr>
      </p:pic>
      <p:sp>
        <p:nvSpPr>
          <p:cNvPr id="76" name="Shape 0"/>
          <p:cNvSpPr/>
          <p:nvPr/>
        </p:nvSpPr>
        <p:spPr>
          <a:xfrm>
            <a:off x="0" y="0"/>
            <a:ext cx="14628960" cy="8228160"/>
          </a:xfrm>
          <a:prstGeom prst="rect">
            <a:avLst/>
          </a:prstGeom>
          <a:solidFill>
            <a:srgbClr val="0a081b">
              <a:alpha val="75000"/>
            </a:srgbClr>
          </a:solidFill>
          <a:ln w="0">
            <a:noFill/>
          </a:ln>
        </p:spPr>
        <p:style>
          <a:lnRef idx="0"/>
          <a:fillRef idx="0"/>
          <a:effectRef idx="0"/>
          <a:fontRef idx="minor"/>
        </p:style>
        <p:txBody>
          <a:bodyPr lIns="90000" rIns="90000" tIns="45000" bIns="45000" anchor="t">
            <a:noAutofit/>
          </a:bodyPr>
          <a:p>
            <a:pPr>
              <a:lnSpc>
                <a:spcPct val="100000"/>
              </a:lnSpc>
            </a:pPr>
            <a:endParaRPr b="0" lang="es-ES" sz="1800" strike="noStrike" u="none">
              <a:solidFill>
                <a:srgbClr val="ffffff"/>
              </a:solidFill>
              <a:uFillTx/>
              <a:latin typeface="Arial"/>
            </a:endParaRPr>
          </a:p>
        </p:txBody>
      </p:sp>
      <p:pic>
        <p:nvPicPr>
          <p:cNvPr id="77" name="Image 1" descr="preencoded.png">
            <a:hlinkClick r:id="rId3"/>
          </p:cNvPr>
          <p:cNvPicPr/>
          <p:nvPr/>
        </p:nvPicPr>
        <p:blipFill>
          <a:blip r:embed="rId4"/>
          <a:stretch/>
        </p:blipFill>
        <p:spPr>
          <a:xfrm>
            <a:off x="12839040" y="7749720"/>
            <a:ext cx="1721160" cy="410040"/>
          </a:xfrm>
          <a:prstGeom prst="rect">
            <a:avLst/>
          </a:prstGeom>
          <a:noFill/>
          <a:ln w="0">
            <a:noFill/>
          </a:ln>
        </p:spPr>
      </p:pic>
      <p:sp>
        <p:nvSpPr>
          <p:cNvPr id="7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s-ES" sz="4400" strike="noStrike" u="none">
                <a:solidFill>
                  <a:srgbClr val="000000"/>
                </a:solidFill>
                <a:uFillTx/>
                <a:latin typeface="Arial"/>
              </a:rPr>
              <a:t>Pulse para editar el formato del texto de título</a:t>
            </a:r>
            <a:endParaRPr b="0" lang="es-ES" sz="4400" strike="noStrike" u="none">
              <a:solidFill>
                <a:srgbClr val="000000"/>
              </a:solidFill>
              <a:uFillTx/>
              <a:latin typeface="Arial"/>
            </a:endParaRPr>
          </a:p>
        </p:txBody>
      </p:sp>
      <p:sp>
        <p:nvSpPr>
          <p:cNvPr id="7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trike="noStrike" u="none">
                <a:solidFill>
                  <a:srgbClr val="000000"/>
                </a:solidFill>
                <a:uFillTx/>
                <a:latin typeface="Arial"/>
              </a:rPr>
              <a:t>Pulse para editar el formato de texto del esquema</a:t>
            </a:r>
            <a:endParaRPr b="0" lang="es-E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s-ES" sz="2800" strike="noStrike" u="none">
                <a:solidFill>
                  <a:srgbClr val="000000"/>
                </a:solidFill>
                <a:uFillTx/>
                <a:latin typeface="Arial"/>
              </a:rPr>
              <a:t>Segundo nivel del esquema</a:t>
            </a:r>
            <a:endParaRPr b="0" lang="es-E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s-ES" sz="2400" strike="noStrike" u="none">
                <a:solidFill>
                  <a:srgbClr val="000000"/>
                </a:solidFill>
                <a:uFillTx/>
                <a:latin typeface="Arial"/>
              </a:rPr>
              <a:t>Tercer nivel del esquema</a:t>
            </a:r>
            <a:endParaRPr b="0" lang="es-E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s-ES" sz="2000" strike="noStrike" u="none">
                <a:solidFill>
                  <a:srgbClr val="000000"/>
                </a:solidFill>
                <a:uFillTx/>
                <a:latin typeface="Arial"/>
              </a:rPr>
              <a:t>Cuarto nivel del esquema</a:t>
            </a:r>
            <a:endParaRPr b="0" lang="es-E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s-ES" sz="2000" strike="noStrike" u="none">
                <a:solidFill>
                  <a:srgbClr val="000000"/>
                </a:solidFill>
                <a:uFillTx/>
                <a:latin typeface="Arial"/>
              </a:rPr>
              <a:t>Quinto nivel del esquema</a:t>
            </a:r>
            <a:endParaRPr b="0" lang="es-E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s-ES" sz="2000" strike="noStrike" u="none">
                <a:solidFill>
                  <a:srgbClr val="000000"/>
                </a:solidFill>
                <a:uFillTx/>
                <a:latin typeface="Arial"/>
              </a:rPr>
              <a:t>Sexto nivel del esquema</a:t>
            </a:r>
            <a:endParaRPr b="0" lang="es-E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s-ES" sz="2000" strike="noStrike" u="none">
                <a:solidFill>
                  <a:srgbClr val="000000"/>
                </a:solidFill>
                <a:uFillTx/>
                <a:latin typeface="Arial"/>
              </a:rPr>
              <a:t>Séptimo nivel del esquema</a:t>
            </a:r>
            <a:endParaRPr b="0" lang="es-E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81" r:id="rId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0" name="Image 0" descr="preencoded.png"/>
          <p:cNvPicPr/>
          <p:nvPr/>
        </p:nvPicPr>
        <p:blipFill>
          <a:blip r:embed="rId2"/>
          <a:stretch/>
        </p:blipFill>
        <p:spPr>
          <a:xfrm>
            <a:off x="0" y="0"/>
            <a:ext cx="14628960" cy="8228160"/>
          </a:xfrm>
          <a:prstGeom prst="rect">
            <a:avLst/>
          </a:prstGeom>
          <a:noFill/>
          <a:ln w="0">
            <a:noFill/>
          </a:ln>
        </p:spPr>
      </p:pic>
      <p:sp>
        <p:nvSpPr>
          <p:cNvPr id="1" name="Shape 0"/>
          <p:cNvSpPr/>
          <p:nvPr/>
        </p:nvSpPr>
        <p:spPr>
          <a:xfrm>
            <a:off x="0" y="0"/>
            <a:ext cx="14628960" cy="8228160"/>
          </a:xfrm>
          <a:prstGeom prst="rect">
            <a:avLst/>
          </a:prstGeom>
          <a:solidFill>
            <a:srgbClr val="0a081b">
              <a:alpha val="75000"/>
            </a:srgbClr>
          </a:solidFill>
          <a:ln w="0">
            <a:noFill/>
          </a:ln>
        </p:spPr>
        <p:style>
          <a:lnRef idx="0"/>
          <a:fillRef idx="0"/>
          <a:effectRef idx="0"/>
          <a:fontRef idx="minor"/>
        </p:style>
        <p:txBody>
          <a:bodyPr lIns="90000" rIns="90000" tIns="45000" bIns="45000" anchor="t">
            <a:noAutofit/>
          </a:bodyPr>
          <a:p>
            <a:pPr>
              <a:lnSpc>
                <a:spcPct val="100000"/>
              </a:lnSpc>
            </a:pPr>
            <a:endParaRPr b="0" lang="es-ES" sz="1800" strike="noStrike" u="none">
              <a:solidFill>
                <a:srgbClr val="ffffff"/>
              </a:solidFill>
              <a:uFillTx/>
              <a:latin typeface="Arial"/>
            </a:endParaRPr>
          </a:p>
        </p:txBody>
      </p:sp>
      <p:pic>
        <p:nvPicPr>
          <p:cNvPr id="2" name="Image 1" descr="preencoded.png">
            <a:hlinkClick r:id="rId3"/>
          </p:cNvPr>
          <p:cNvPicPr/>
          <p:nvPr/>
        </p:nvPicPr>
        <p:blipFill>
          <a:blip r:embed="rId4"/>
          <a:stretch/>
        </p:blipFill>
        <p:spPr>
          <a:xfrm>
            <a:off x="12839040" y="7749720"/>
            <a:ext cx="1721160" cy="410040"/>
          </a:xfrm>
          <a:prstGeom prst="rect">
            <a:avLst/>
          </a:prstGeom>
          <a:noFill/>
          <a:ln w="0">
            <a:noFill/>
          </a:ln>
        </p:spPr>
      </p:pic>
      <p:sp>
        <p:nvSpPr>
          <p:cNvPr id="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s-ES" sz="4400" strike="noStrike" u="none">
                <a:solidFill>
                  <a:srgbClr val="000000"/>
                </a:solidFill>
                <a:uFillTx/>
                <a:latin typeface="Arial"/>
              </a:rPr>
              <a:t>Pulse para editar el formato del texto de título</a:t>
            </a:r>
            <a:endParaRPr b="0" lang="es-ES" sz="4400" strike="noStrike" u="none">
              <a:solidFill>
                <a:srgbClr val="000000"/>
              </a:solidFill>
              <a:uFillTx/>
              <a:latin typeface="Arial"/>
            </a:endParaRPr>
          </a:p>
        </p:txBody>
      </p:sp>
      <p:sp>
        <p:nvSpPr>
          <p:cNvPr id="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trike="noStrike" u="none">
                <a:solidFill>
                  <a:srgbClr val="000000"/>
                </a:solidFill>
                <a:uFillTx/>
                <a:latin typeface="Arial"/>
              </a:rPr>
              <a:t>Pulse para editar el formato de texto del esquema</a:t>
            </a:r>
            <a:endParaRPr b="0" lang="es-E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s-ES" sz="2800" strike="noStrike" u="none">
                <a:solidFill>
                  <a:srgbClr val="000000"/>
                </a:solidFill>
                <a:uFillTx/>
                <a:latin typeface="Arial"/>
              </a:rPr>
              <a:t>Segundo nivel del esquema</a:t>
            </a:r>
            <a:endParaRPr b="0" lang="es-E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s-ES" sz="2400" strike="noStrike" u="none">
                <a:solidFill>
                  <a:srgbClr val="000000"/>
                </a:solidFill>
                <a:uFillTx/>
                <a:latin typeface="Arial"/>
              </a:rPr>
              <a:t>Tercer nivel del esquema</a:t>
            </a:r>
            <a:endParaRPr b="0" lang="es-E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s-ES" sz="2000" strike="noStrike" u="none">
                <a:solidFill>
                  <a:srgbClr val="000000"/>
                </a:solidFill>
                <a:uFillTx/>
                <a:latin typeface="Arial"/>
              </a:rPr>
              <a:t>Cuarto nivel del esquema</a:t>
            </a:r>
            <a:endParaRPr b="0" lang="es-E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s-ES" sz="2000" strike="noStrike" u="none">
                <a:solidFill>
                  <a:srgbClr val="000000"/>
                </a:solidFill>
                <a:uFillTx/>
                <a:latin typeface="Arial"/>
              </a:rPr>
              <a:t>Quinto nivel del esquema</a:t>
            </a:r>
            <a:endParaRPr b="0" lang="es-E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s-ES" sz="2000" strike="noStrike" u="none">
                <a:solidFill>
                  <a:srgbClr val="000000"/>
                </a:solidFill>
                <a:uFillTx/>
                <a:latin typeface="Arial"/>
              </a:rPr>
              <a:t>Sexto nivel del esquema</a:t>
            </a:r>
            <a:endParaRPr b="0" lang="es-E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s-ES" sz="2000" strike="noStrike" u="none">
                <a:solidFill>
                  <a:srgbClr val="000000"/>
                </a:solidFill>
                <a:uFillTx/>
                <a:latin typeface="Arial"/>
              </a:rPr>
              <a:t>Séptimo nivel del esquema</a:t>
            </a:r>
            <a:endParaRPr b="0" lang="es-E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51" r:id="rId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 name="Image 0" descr="preencoded.png"/>
          <p:cNvPicPr/>
          <p:nvPr/>
        </p:nvPicPr>
        <p:blipFill>
          <a:blip r:embed="rId2"/>
          <a:stretch/>
        </p:blipFill>
        <p:spPr>
          <a:xfrm>
            <a:off x="0" y="0"/>
            <a:ext cx="14628960" cy="8228160"/>
          </a:xfrm>
          <a:prstGeom prst="rect">
            <a:avLst/>
          </a:prstGeom>
          <a:noFill/>
          <a:ln w="0">
            <a:noFill/>
          </a:ln>
        </p:spPr>
      </p:pic>
      <p:sp>
        <p:nvSpPr>
          <p:cNvPr id="6" name="Shape 0"/>
          <p:cNvSpPr/>
          <p:nvPr/>
        </p:nvSpPr>
        <p:spPr>
          <a:xfrm>
            <a:off x="0" y="0"/>
            <a:ext cx="14628960" cy="8228160"/>
          </a:xfrm>
          <a:prstGeom prst="rect">
            <a:avLst/>
          </a:prstGeom>
          <a:solidFill>
            <a:srgbClr val="0a081b">
              <a:alpha val="75000"/>
            </a:srgbClr>
          </a:solidFill>
          <a:ln w="0">
            <a:noFill/>
          </a:ln>
        </p:spPr>
        <p:style>
          <a:lnRef idx="0"/>
          <a:fillRef idx="0"/>
          <a:effectRef idx="0"/>
          <a:fontRef idx="minor"/>
        </p:style>
        <p:txBody>
          <a:bodyPr lIns="90000" rIns="90000" tIns="45000" bIns="45000" anchor="t">
            <a:noAutofit/>
          </a:bodyPr>
          <a:p>
            <a:pPr>
              <a:lnSpc>
                <a:spcPct val="100000"/>
              </a:lnSpc>
            </a:pPr>
            <a:endParaRPr b="0" lang="es-ES" sz="1800" strike="noStrike" u="none">
              <a:solidFill>
                <a:srgbClr val="ffffff"/>
              </a:solidFill>
              <a:uFillTx/>
              <a:latin typeface="Arial"/>
            </a:endParaRPr>
          </a:p>
        </p:txBody>
      </p:sp>
      <p:pic>
        <p:nvPicPr>
          <p:cNvPr id="7" name="Image 1" descr="preencoded.png">
            <a:hlinkClick r:id="rId3"/>
          </p:cNvPr>
          <p:cNvPicPr/>
          <p:nvPr/>
        </p:nvPicPr>
        <p:blipFill>
          <a:blip r:embed="rId4"/>
          <a:stretch/>
        </p:blipFill>
        <p:spPr>
          <a:xfrm>
            <a:off x="12839040" y="7749720"/>
            <a:ext cx="1721160" cy="410040"/>
          </a:xfrm>
          <a:prstGeom prst="rect">
            <a:avLst/>
          </a:prstGeom>
          <a:noFill/>
          <a:ln w="0">
            <a:noFill/>
          </a:ln>
        </p:spPr>
      </p:pic>
      <p:sp>
        <p:nvSpPr>
          <p:cNvPr id="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s-ES" sz="4400" strike="noStrike" u="none">
                <a:solidFill>
                  <a:srgbClr val="000000"/>
                </a:solidFill>
                <a:uFillTx/>
                <a:latin typeface="Arial"/>
              </a:rPr>
              <a:t>Pulse para editar el formato del texto de título</a:t>
            </a:r>
            <a:endParaRPr b="0" lang="es-ES" sz="4400" strike="noStrike" u="none">
              <a:solidFill>
                <a:srgbClr val="000000"/>
              </a:solidFill>
              <a:uFillTx/>
              <a:latin typeface="Arial"/>
            </a:endParaRPr>
          </a:p>
        </p:txBody>
      </p:sp>
      <p:sp>
        <p:nvSpPr>
          <p:cNvPr id="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trike="noStrike" u="none">
                <a:solidFill>
                  <a:srgbClr val="000000"/>
                </a:solidFill>
                <a:uFillTx/>
                <a:latin typeface="Arial"/>
              </a:rPr>
              <a:t>Pulse para editar el formato de texto del esquema</a:t>
            </a:r>
            <a:endParaRPr b="0" lang="es-E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s-ES" sz="2800" strike="noStrike" u="none">
                <a:solidFill>
                  <a:srgbClr val="000000"/>
                </a:solidFill>
                <a:uFillTx/>
                <a:latin typeface="Arial"/>
              </a:rPr>
              <a:t>Segundo nivel del esquema</a:t>
            </a:r>
            <a:endParaRPr b="0" lang="es-E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s-ES" sz="2400" strike="noStrike" u="none">
                <a:solidFill>
                  <a:srgbClr val="000000"/>
                </a:solidFill>
                <a:uFillTx/>
                <a:latin typeface="Arial"/>
              </a:rPr>
              <a:t>Tercer nivel del esquema</a:t>
            </a:r>
            <a:endParaRPr b="0" lang="es-E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s-ES" sz="2000" strike="noStrike" u="none">
                <a:solidFill>
                  <a:srgbClr val="000000"/>
                </a:solidFill>
                <a:uFillTx/>
                <a:latin typeface="Arial"/>
              </a:rPr>
              <a:t>Cuarto nivel del esquema</a:t>
            </a:r>
            <a:endParaRPr b="0" lang="es-E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s-ES" sz="2000" strike="noStrike" u="none">
                <a:solidFill>
                  <a:srgbClr val="000000"/>
                </a:solidFill>
                <a:uFillTx/>
                <a:latin typeface="Arial"/>
              </a:rPr>
              <a:t>Quinto nivel del esquema</a:t>
            </a:r>
            <a:endParaRPr b="0" lang="es-E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s-ES" sz="2000" strike="noStrike" u="none">
                <a:solidFill>
                  <a:srgbClr val="000000"/>
                </a:solidFill>
                <a:uFillTx/>
                <a:latin typeface="Arial"/>
              </a:rPr>
              <a:t>Sexto nivel del esquema</a:t>
            </a:r>
            <a:endParaRPr b="0" lang="es-E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s-ES" sz="2000" strike="noStrike" u="none">
                <a:solidFill>
                  <a:srgbClr val="000000"/>
                </a:solidFill>
                <a:uFillTx/>
                <a:latin typeface="Arial"/>
              </a:rPr>
              <a:t>Séptimo nivel del esquema</a:t>
            </a:r>
            <a:endParaRPr b="0" lang="es-E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53" r:id="rId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 name="Image 0" descr="preencoded.png"/>
          <p:cNvPicPr/>
          <p:nvPr/>
        </p:nvPicPr>
        <p:blipFill>
          <a:blip r:embed="rId2"/>
          <a:stretch/>
        </p:blipFill>
        <p:spPr>
          <a:xfrm>
            <a:off x="0" y="0"/>
            <a:ext cx="14628960" cy="8228160"/>
          </a:xfrm>
          <a:prstGeom prst="rect">
            <a:avLst/>
          </a:prstGeom>
          <a:noFill/>
          <a:ln w="0">
            <a:noFill/>
          </a:ln>
        </p:spPr>
      </p:pic>
      <p:sp>
        <p:nvSpPr>
          <p:cNvPr id="11" name="Shape 0"/>
          <p:cNvSpPr/>
          <p:nvPr/>
        </p:nvSpPr>
        <p:spPr>
          <a:xfrm>
            <a:off x="0" y="0"/>
            <a:ext cx="14628960" cy="8228160"/>
          </a:xfrm>
          <a:prstGeom prst="rect">
            <a:avLst/>
          </a:prstGeom>
          <a:solidFill>
            <a:srgbClr val="0a081b">
              <a:alpha val="75000"/>
            </a:srgbClr>
          </a:solidFill>
          <a:ln w="0">
            <a:noFill/>
          </a:ln>
        </p:spPr>
        <p:style>
          <a:lnRef idx="0"/>
          <a:fillRef idx="0"/>
          <a:effectRef idx="0"/>
          <a:fontRef idx="minor"/>
        </p:style>
        <p:txBody>
          <a:bodyPr lIns="90000" rIns="90000" tIns="45000" bIns="45000" anchor="t">
            <a:noAutofit/>
          </a:bodyPr>
          <a:p>
            <a:pPr>
              <a:lnSpc>
                <a:spcPct val="100000"/>
              </a:lnSpc>
            </a:pPr>
            <a:endParaRPr b="0" lang="es-ES" sz="1800" strike="noStrike" u="none">
              <a:solidFill>
                <a:srgbClr val="ffffff"/>
              </a:solidFill>
              <a:uFillTx/>
              <a:latin typeface="Arial"/>
            </a:endParaRPr>
          </a:p>
        </p:txBody>
      </p:sp>
      <p:pic>
        <p:nvPicPr>
          <p:cNvPr id="12" name="Image 1" descr="preencoded.png">
            <a:hlinkClick r:id="rId3"/>
          </p:cNvPr>
          <p:cNvPicPr/>
          <p:nvPr/>
        </p:nvPicPr>
        <p:blipFill>
          <a:blip r:embed="rId4"/>
          <a:stretch/>
        </p:blipFill>
        <p:spPr>
          <a:xfrm>
            <a:off x="12839040" y="7749720"/>
            <a:ext cx="1721160" cy="410040"/>
          </a:xfrm>
          <a:prstGeom prst="rect">
            <a:avLst/>
          </a:prstGeom>
          <a:noFill/>
          <a:ln w="0">
            <a:noFill/>
          </a:ln>
        </p:spPr>
      </p:pic>
      <p:sp>
        <p:nvSpPr>
          <p:cNvPr id="1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s-ES" sz="4400" strike="noStrike" u="none">
                <a:solidFill>
                  <a:srgbClr val="000000"/>
                </a:solidFill>
                <a:uFillTx/>
                <a:latin typeface="Arial"/>
              </a:rPr>
              <a:t>Pulse para editar el formato del texto de título</a:t>
            </a:r>
            <a:endParaRPr b="0" lang="es-ES" sz="4400" strike="noStrike" u="none">
              <a:solidFill>
                <a:srgbClr val="000000"/>
              </a:solidFill>
              <a:uFillTx/>
              <a:latin typeface="Arial"/>
            </a:endParaRPr>
          </a:p>
        </p:txBody>
      </p:sp>
      <p:sp>
        <p:nvSpPr>
          <p:cNvPr id="1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trike="noStrike" u="none">
                <a:solidFill>
                  <a:srgbClr val="000000"/>
                </a:solidFill>
                <a:uFillTx/>
                <a:latin typeface="Arial"/>
              </a:rPr>
              <a:t>Pulse para editar el formato de texto del esquema</a:t>
            </a:r>
            <a:endParaRPr b="0" lang="es-E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s-ES" sz="2800" strike="noStrike" u="none">
                <a:solidFill>
                  <a:srgbClr val="000000"/>
                </a:solidFill>
                <a:uFillTx/>
                <a:latin typeface="Arial"/>
              </a:rPr>
              <a:t>Segundo nivel del esquema</a:t>
            </a:r>
            <a:endParaRPr b="0" lang="es-E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s-ES" sz="2400" strike="noStrike" u="none">
                <a:solidFill>
                  <a:srgbClr val="000000"/>
                </a:solidFill>
                <a:uFillTx/>
                <a:latin typeface="Arial"/>
              </a:rPr>
              <a:t>Tercer nivel del esquema</a:t>
            </a:r>
            <a:endParaRPr b="0" lang="es-E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s-ES" sz="2000" strike="noStrike" u="none">
                <a:solidFill>
                  <a:srgbClr val="000000"/>
                </a:solidFill>
                <a:uFillTx/>
                <a:latin typeface="Arial"/>
              </a:rPr>
              <a:t>Cuarto nivel del esquema</a:t>
            </a:r>
            <a:endParaRPr b="0" lang="es-E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s-ES" sz="2000" strike="noStrike" u="none">
                <a:solidFill>
                  <a:srgbClr val="000000"/>
                </a:solidFill>
                <a:uFillTx/>
                <a:latin typeface="Arial"/>
              </a:rPr>
              <a:t>Quinto nivel del esquema</a:t>
            </a:r>
            <a:endParaRPr b="0" lang="es-E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s-ES" sz="2000" strike="noStrike" u="none">
                <a:solidFill>
                  <a:srgbClr val="000000"/>
                </a:solidFill>
                <a:uFillTx/>
                <a:latin typeface="Arial"/>
              </a:rPr>
              <a:t>Sexto nivel del esquema</a:t>
            </a:r>
            <a:endParaRPr b="0" lang="es-E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s-ES" sz="2000" strike="noStrike" u="none">
                <a:solidFill>
                  <a:srgbClr val="000000"/>
                </a:solidFill>
                <a:uFillTx/>
                <a:latin typeface="Arial"/>
              </a:rPr>
              <a:t>Séptimo nivel del esquema</a:t>
            </a:r>
            <a:endParaRPr b="0" lang="es-E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55" r:id="rId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 name="Image 0" descr="preencoded.png"/>
          <p:cNvPicPr/>
          <p:nvPr/>
        </p:nvPicPr>
        <p:blipFill>
          <a:blip r:embed="rId2"/>
          <a:stretch/>
        </p:blipFill>
        <p:spPr>
          <a:xfrm>
            <a:off x="0" y="0"/>
            <a:ext cx="14628960" cy="8228160"/>
          </a:xfrm>
          <a:prstGeom prst="rect">
            <a:avLst/>
          </a:prstGeom>
          <a:noFill/>
          <a:ln w="0">
            <a:noFill/>
          </a:ln>
        </p:spPr>
      </p:pic>
      <p:sp>
        <p:nvSpPr>
          <p:cNvPr id="16" name="Shape 0"/>
          <p:cNvSpPr/>
          <p:nvPr/>
        </p:nvSpPr>
        <p:spPr>
          <a:xfrm>
            <a:off x="0" y="0"/>
            <a:ext cx="14628960" cy="8228160"/>
          </a:xfrm>
          <a:prstGeom prst="rect">
            <a:avLst/>
          </a:prstGeom>
          <a:solidFill>
            <a:srgbClr val="0a081b">
              <a:alpha val="75000"/>
            </a:srgbClr>
          </a:solidFill>
          <a:ln w="0">
            <a:noFill/>
          </a:ln>
        </p:spPr>
        <p:style>
          <a:lnRef idx="0"/>
          <a:fillRef idx="0"/>
          <a:effectRef idx="0"/>
          <a:fontRef idx="minor"/>
        </p:style>
        <p:txBody>
          <a:bodyPr lIns="90000" rIns="90000" tIns="45000" bIns="45000" anchor="t">
            <a:noAutofit/>
          </a:bodyPr>
          <a:p>
            <a:pPr>
              <a:lnSpc>
                <a:spcPct val="100000"/>
              </a:lnSpc>
            </a:pPr>
            <a:endParaRPr b="0" lang="es-ES" sz="1800" strike="noStrike" u="none">
              <a:solidFill>
                <a:srgbClr val="ffffff"/>
              </a:solidFill>
              <a:uFillTx/>
              <a:latin typeface="Arial"/>
            </a:endParaRPr>
          </a:p>
        </p:txBody>
      </p:sp>
      <p:pic>
        <p:nvPicPr>
          <p:cNvPr id="17" name="Image 1" descr="preencoded.png">
            <a:hlinkClick r:id="rId3"/>
          </p:cNvPr>
          <p:cNvPicPr/>
          <p:nvPr/>
        </p:nvPicPr>
        <p:blipFill>
          <a:blip r:embed="rId4"/>
          <a:stretch/>
        </p:blipFill>
        <p:spPr>
          <a:xfrm>
            <a:off x="12839040" y="7749720"/>
            <a:ext cx="1721160" cy="410040"/>
          </a:xfrm>
          <a:prstGeom prst="rect">
            <a:avLst/>
          </a:prstGeom>
          <a:noFill/>
          <a:ln w="0">
            <a:noFill/>
          </a:ln>
        </p:spPr>
      </p:pic>
      <p:sp>
        <p:nvSpPr>
          <p:cNvPr id="1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s-ES" sz="4400" strike="noStrike" u="none">
                <a:solidFill>
                  <a:srgbClr val="000000"/>
                </a:solidFill>
                <a:uFillTx/>
                <a:latin typeface="Arial"/>
              </a:rPr>
              <a:t>Pulse para editar el formato del texto de título</a:t>
            </a:r>
            <a:endParaRPr b="0" lang="es-ES" sz="4400" strike="noStrike" u="none">
              <a:solidFill>
                <a:srgbClr val="000000"/>
              </a:solidFill>
              <a:uFillTx/>
              <a:latin typeface="Arial"/>
            </a:endParaRPr>
          </a:p>
        </p:txBody>
      </p:sp>
      <p:sp>
        <p:nvSpPr>
          <p:cNvPr id="1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trike="noStrike" u="none">
                <a:solidFill>
                  <a:srgbClr val="000000"/>
                </a:solidFill>
                <a:uFillTx/>
                <a:latin typeface="Arial"/>
              </a:rPr>
              <a:t>Pulse para editar el formato de texto del esquema</a:t>
            </a:r>
            <a:endParaRPr b="0" lang="es-E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s-ES" sz="2800" strike="noStrike" u="none">
                <a:solidFill>
                  <a:srgbClr val="000000"/>
                </a:solidFill>
                <a:uFillTx/>
                <a:latin typeface="Arial"/>
              </a:rPr>
              <a:t>Segundo nivel del esquema</a:t>
            </a:r>
            <a:endParaRPr b="0" lang="es-E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s-ES" sz="2400" strike="noStrike" u="none">
                <a:solidFill>
                  <a:srgbClr val="000000"/>
                </a:solidFill>
                <a:uFillTx/>
                <a:latin typeface="Arial"/>
              </a:rPr>
              <a:t>Tercer nivel del esquema</a:t>
            </a:r>
            <a:endParaRPr b="0" lang="es-E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s-ES" sz="2000" strike="noStrike" u="none">
                <a:solidFill>
                  <a:srgbClr val="000000"/>
                </a:solidFill>
                <a:uFillTx/>
                <a:latin typeface="Arial"/>
              </a:rPr>
              <a:t>Cuarto nivel del esquema</a:t>
            </a:r>
            <a:endParaRPr b="0" lang="es-E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s-ES" sz="2000" strike="noStrike" u="none">
                <a:solidFill>
                  <a:srgbClr val="000000"/>
                </a:solidFill>
                <a:uFillTx/>
                <a:latin typeface="Arial"/>
              </a:rPr>
              <a:t>Quinto nivel del esquema</a:t>
            </a:r>
            <a:endParaRPr b="0" lang="es-E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s-ES" sz="2000" strike="noStrike" u="none">
                <a:solidFill>
                  <a:srgbClr val="000000"/>
                </a:solidFill>
                <a:uFillTx/>
                <a:latin typeface="Arial"/>
              </a:rPr>
              <a:t>Sexto nivel del esquema</a:t>
            </a:r>
            <a:endParaRPr b="0" lang="es-E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s-ES" sz="2000" strike="noStrike" u="none">
                <a:solidFill>
                  <a:srgbClr val="000000"/>
                </a:solidFill>
                <a:uFillTx/>
                <a:latin typeface="Arial"/>
              </a:rPr>
              <a:t>Séptimo nivel del esquema</a:t>
            </a:r>
            <a:endParaRPr b="0" lang="es-E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57" r:id="rId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 name="Image 0" descr="preencoded.png"/>
          <p:cNvPicPr/>
          <p:nvPr/>
        </p:nvPicPr>
        <p:blipFill>
          <a:blip r:embed="rId2"/>
          <a:stretch/>
        </p:blipFill>
        <p:spPr>
          <a:xfrm>
            <a:off x="0" y="0"/>
            <a:ext cx="14628960" cy="8228160"/>
          </a:xfrm>
          <a:prstGeom prst="rect">
            <a:avLst/>
          </a:prstGeom>
          <a:noFill/>
          <a:ln w="0">
            <a:noFill/>
          </a:ln>
        </p:spPr>
      </p:pic>
      <p:sp>
        <p:nvSpPr>
          <p:cNvPr id="21" name="Shape 0"/>
          <p:cNvSpPr/>
          <p:nvPr/>
        </p:nvSpPr>
        <p:spPr>
          <a:xfrm>
            <a:off x="0" y="0"/>
            <a:ext cx="14628960" cy="8228160"/>
          </a:xfrm>
          <a:prstGeom prst="rect">
            <a:avLst/>
          </a:prstGeom>
          <a:solidFill>
            <a:srgbClr val="0a081b">
              <a:alpha val="75000"/>
            </a:srgbClr>
          </a:solidFill>
          <a:ln w="0">
            <a:noFill/>
          </a:ln>
        </p:spPr>
        <p:style>
          <a:lnRef idx="0"/>
          <a:fillRef idx="0"/>
          <a:effectRef idx="0"/>
          <a:fontRef idx="minor"/>
        </p:style>
        <p:txBody>
          <a:bodyPr lIns="90000" rIns="90000" tIns="45000" bIns="45000" anchor="t">
            <a:noAutofit/>
          </a:bodyPr>
          <a:p>
            <a:pPr>
              <a:lnSpc>
                <a:spcPct val="100000"/>
              </a:lnSpc>
            </a:pPr>
            <a:endParaRPr b="0" lang="es-ES" sz="1800" strike="noStrike" u="none">
              <a:solidFill>
                <a:srgbClr val="ffffff"/>
              </a:solidFill>
              <a:uFillTx/>
              <a:latin typeface="Arial"/>
            </a:endParaRPr>
          </a:p>
        </p:txBody>
      </p:sp>
      <p:pic>
        <p:nvPicPr>
          <p:cNvPr id="22" name="Image 1" descr="preencoded.png">
            <a:hlinkClick r:id="rId3"/>
          </p:cNvPr>
          <p:cNvPicPr/>
          <p:nvPr/>
        </p:nvPicPr>
        <p:blipFill>
          <a:blip r:embed="rId4"/>
          <a:stretch/>
        </p:blipFill>
        <p:spPr>
          <a:xfrm>
            <a:off x="12839040" y="7749720"/>
            <a:ext cx="1721160" cy="410040"/>
          </a:xfrm>
          <a:prstGeom prst="rect">
            <a:avLst/>
          </a:prstGeom>
          <a:noFill/>
          <a:ln w="0">
            <a:noFill/>
          </a:ln>
        </p:spPr>
      </p:pic>
      <p:sp>
        <p:nvSpPr>
          <p:cNvPr id="2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s-ES" sz="4400" strike="noStrike" u="none">
                <a:solidFill>
                  <a:srgbClr val="000000"/>
                </a:solidFill>
                <a:uFillTx/>
                <a:latin typeface="Arial"/>
              </a:rPr>
              <a:t>Pulse para editar el formato del texto de título</a:t>
            </a:r>
            <a:endParaRPr b="0" lang="es-ES" sz="4400" strike="noStrike" u="none">
              <a:solidFill>
                <a:srgbClr val="000000"/>
              </a:solidFill>
              <a:uFillTx/>
              <a:latin typeface="Arial"/>
            </a:endParaRPr>
          </a:p>
        </p:txBody>
      </p:sp>
      <p:sp>
        <p:nvSpPr>
          <p:cNvPr id="2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trike="noStrike" u="none">
                <a:solidFill>
                  <a:srgbClr val="000000"/>
                </a:solidFill>
                <a:uFillTx/>
                <a:latin typeface="Arial"/>
              </a:rPr>
              <a:t>Pulse para editar el formato de texto del esquema</a:t>
            </a:r>
            <a:endParaRPr b="0" lang="es-E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s-ES" sz="2800" strike="noStrike" u="none">
                <a:solidFill>
                  <a:srgbClr val="000000"/>
                </a:solidFill>
                <a:uFillTx/>
                <a:latin typeface="Arial"/>
              </a:rPr>
              <a:t>Segundo nivel del esquema</a:t>
            </a:r>
            <a:endParaRPr b="0" lang="es-E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s-ES" sz="2400" strike="noStrike" u="none">
                <a:solidFill>
                  <a:srgbClr val="000000"/>
                </a:solidFill>
                <a:uFillTx/>
                <a:latin typeface="Arial"/>
              </a:rPr>
              <a:t>Tercer nivel del esquema</a:t>
            </a:r>
            <a:endParaRPr b="0" lang="es-E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s-ES" sz="2000" strike="noStrike" u="none">
                <a:solidFill>
                  <a:srgbClr val="000000"/>
                </a:solidFill>
                <a:uFillTx/>
                <a:latin typeface="Arial"/>
              </a:rPr>
              <a:t>Cuarto nivel del esquema</a:t>
            </a:r>
            <a:endParaRPr b="0" lang="es-E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s-ES" sz="2000" strike="noStrike" u="none">
                <a:solidFill>
                  <a:srgbClr val="000000"/>
                </a:solidFill>
                <a:uFillTx/>
                <a:latin typeface="Arial"/>
              </a:rPr>
              <a:t>Quinto nivel del esquema</a:t>
            </a:r>
            <a:endParaRPr b="0" lang="es-E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s-ES" sz="2000" strike="noStrike" u="none">
                <a:solidFill>
                  <a:srgbClr val="000000"/>
                </a:solidFill>
                <a:uFillTx/>
                <a:latin typeface="Arial"/>
              </a:rPr>
              <a:t>Sexto nivel del esquema</a:t>
            </a:r>
            <a:endParaRPr b="0" lang="es-E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s-ES" sz="2000" strike="noStrike" u="none">
                <a:solidFill>
                  <a:srgbClr val="000000"/>
                </a:solidFill>
                <a:uFillTx/>
                <a:latin typeface="Arial"/>
              </a:rPr>
              <a:t>Séptimo nivel del esquema</a:t>
            </a:r>
            <a:endParaRPr b="0" lang="es-E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59" r:id="rId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 name="Image 0" descr="preencoded.png"/>
          <p:cNvPicPr/>
          <p:nvPr/>
        </p:nvPicPr>
        <p:blipFill>
          <a:blip r:embed="rId2"/>
          <a:stretch/>
        </p:blipFill>
        <p:spPr>
          <a:xfrm>
            <a:off x="0" y="0"/>
            <a:ext cx="14628960" cy="8228160"/>
          </a:xfrm>
          <a:prstGeom prst="rect">
            <a:avLst/>
          </a:prstGeom>
          <a:noFill/>
          <a:ln w="0">
            <a:noFill/>
          </a:ln>
        </p:spPr>
      </p:pic>
      <p:sp>
        <p:nvSpPr>
          <p:cNvPr id="26" name="Shape 0"/>
          <p:cNvSpPr/>
          <p:nvPr/>
        </p:nvSpPr>
        <p:spPr>
          <a:xfrm>
            <a:off x="0" y="0"/>
            <a:ext cx="14628960" cy="8228160"/>
          </a:xfrm>
          <a:prstGeom prst="rect">
            <a:avLst/>
          </a:prstGeom>
          <a:solidFill>
            <a:srgbClr val="0a081b">
              <a:alpha val="75000"/>
            </a:srgbClr>
          </a:solidFill>
          <a:ln w="0">
            <a:noFill/>
          </a:ln>
        </p:spPr>
        <p:style>
          <a:lnRef idx="0"/>
          <a:fillRef idx="0"/>
          <a:effectRef idx="0"/>
          <a:fontRef idx="minor"/>
        </p:style>
        <p:txBody>
          <a:bodyPr lIns="90000" rIns="90000" tIns="45000" bIns="45000" anchor="t">
            <a:noAutofit/>
          </a:bodyPr>
          <a:p>
            <a:pPr>
              <a:lnSpc>
                <a:spcPct val="100000"/>
              </a:lnSpc>
            </a:pPr>
            <a:endParaRPr b="0" lang="es-ES" sz="1800" strike="noStrike" u="none">
              <a:solidFill>
                <a:srgbClr val="ffffff"/>
              </a:solidFill>
              <a:uFillTx/>
              <a:latin typeface="Arial"/>
            </a:endParaRPr>
          </a:p>
        </p:txBody>
      </p:sp>
      <p:pic>
        <p:nvPicPr>
          <p:cNvPr id="27" name="Image 1" descr="preencoded.png">
            <a:hlinkClick r:id="rId3"/>
          </p:cNvPr>
          <p:cNvPicPr/>
          <p:nvPr/>
        </p:nvPicPr>
        <p:blipFill>
          <a:blip r:embed="rId4"/>
          <a:stretch/>
        </p:blipFill>
        <p:spPr>
          <a:xfrm>
            <a:off x="12839040" y="7749720"/>
            <a:ext cx="1721160" cy="410040"/>
          </a:xfrm>
          <a:prstGeom prst="rect">
            <a:avLst/>
          </a:prstGeom>
          <a:noFill/>
          <a:ln w="0">
            <a:noFill/>
          </a:ln>
        </p:spPr>
      </p:pic>
      <p:sp>
        <p:nvSpPr>
          <p:cNvPr id="2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s-ES" sz="4400" strike="noStrike" u="none">
                <a:solidFill>
                  <a:srgbClr val="000000"/>
                </a:solidFill>
                <a:uFillTx/>
                <a:latin typeface="Arial"/>
              </a:rPr>
              <a:t>Pulse para editar el formato del texto de título</a:t>
            </a:r>
            <a:endParaRPr b="0" lang="es-ES" sz="4400" strike="noStrike" u="none">
              <a:solidFill>
                <a:srgbClr val="000000"/>
              </a:solidFill>
              <a:uFillTx/>
              <a:latin typeface="Arial"/>
            </a:endParaRPr>
          </a:p>
        </p:txBody>
      </p:sp>
      <p:sp>
        <p:nvSpPr>
          <p:cNvPr id="2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trike="noStrike" u="none">
                <a:solidFill>
                  <a:srgbClr val="000000"/>
                </a:solidFill>
                <a:uFillTx/>
                <a:latin typeface="Arial"/>
              </a:rPr>
              <a:t>Pulse para editar el formato de texto del esquema</a:t>
            </a:r>
            <a:endParaRPr b="0" lang="es-E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s-ES" sz="2800" strike="noStrike" u="none">
                <a:solidFill>
                  <a:srgbClr val="000000"/>
                </a:solidFill>
                <a:uFillTx/>
                <a:latin typeface="Arial"/>
              </a:rPr>
              <a:t>Segundo nivel del esquema</a:t>
            </a:r>
            <a:endParaRPr b="0" lang="es-E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s-ES" sz="2400" strike="noStrike" u="none">
                <a:solidFill>
                  <a:srgbClr val="000000"/>
                </a:solidFill>
                <a:uFillTx/>
                <a:latin typeface="Arial"/>
              </a:rPr>
              <a:t>Tercer nivel del esquema</a:t>
            </a:r>
            <a:endParaRPr b="0" lang="es-E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s-ES" sz="2000" strike="noStrike" u="none">
                <a:solidFill>
                  <a:srgbClr val="000000"/>
                </a:solidFill>
                <a:uFillTx/>
                <a:latin typeface="Arial"/>
              </a:rPr>
              <a:t>Cuarto nivel del esquema</a:t>
            </a:r>
            <a:endParaRPr b="0" lang="es-E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s-ES" sz="2000" strike="noStrike" u="none">
                <a:solidFill>
                  <a:srgbClr val="000000"/>
                </a:solidFill>
                <a:uFillTx/>
                <a:latin typeface="Arial"/>
              </a:rPr>
              <a:t>Quinto nivel del esquema</a:t>
            </a:r>
            <a:endParaRPr b="0" lang="es-E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s-ES" sz="2000" strike="noStrike" u="none">
                <a:solidFill>
                  <a:srgbClr val="000000"/>
                </a:solidFill>
                <a:uFillTx/>
                <a:latin typeface="Arial"/>
              </a:rPr>
              <a:t>Sexto nivel del esquema</a:t>
            </a:r>
            <a:endParaRPr b="0" lang="es-E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s-ES" sz="2000" strike="noStrike" u="none">
                <a:solidFill>
                  <a:srgbClr val="000000"/>
                </a:solidFill>
                <a:uFillTx/>
                <a:latin typeface="Arial"/>
              </a:rPr>
              <a:t>Séptimo nivel del esquema</a:t>
            </a:r>
            <a:endParaRPr b="0" lang="es-E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61" r:id="rId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 name="Image 0" descr="preencoded.png"/>
          <p:cNvPicPr/>
          <p:nvPr/>
        </p:nvPicPr>
        <p:blipFill>
          <a:blip r:embed="rId2"/>
          <a:stretch/>
        </p:blipFill>
        <p:spPr>
          <a:xfrm>
            <a:off x="0" y="0"/>
            <a:ext cx="14628960" cy="8228160"/>
          </a:xfrm>
          <a:prstGeom prst="rect">
            <a:avLst/>
          </a:prstGeom>
          <a:noFill/>
          <a:ln w="0">
            <a:noFill/>
          </a:ln>
        </p:spPr>
      </p:pic>
      <p:sp>
        <p:nvSpPr>
          <p:cNvPr id="31" name="Shape 0"/>
          <p:cNvSpPr/>
          <p:nvPr/>
        </p:nvSpPr>
        <p:spPr>
          <a:xfrm>
            <a:off x="0" y="0"/>
            <a:ext cx="14628960" cy="8228160"/>
          </a:xfrm>
          <a:prstGeom prst="rect">
            <a:avLst/>
          </a:prstGeom>
          <a:solidFill>
            <a:srgbClr val="0a081b">
              <a:alpha val="75000"/>
            </a:srgbClr>
          </a:solidFill>
          <a:ln w="0">
            <a:noFill/>
          </a:ln>
        </p:spPr>
        <p:style>
          <a:lnRef idx="0"/>
          <a:fillRef idx="0"/>
          <a:effectRef idx="0"/>
          <a:fontRef idx="minor"/>
        </p:style>
        <p:txBody>
          <a:bodyPr lIns="90000" rIns="90000" tIns="45000" bIns="45000" anchor="t">
            <a:noAutofit/>
          </a:bodyPr>
          <a:p>
            <a:pPr>
              <a:lnSpc>
                <a:spcPct val="100000"/>
              </a:lnSpc>
            </a:pPr>
            <a:endParaRPr b="0" lang="es-ES" sz="1800" strike="noStrike" u="none">
              <a:solidFill>
                <a:srgbClr val="ffffff"/>
              </a:solidFill>
              <a:uFillTx/>
              <a:latin typeface="Arial"/>
            </a:endParaRPr>
          </a:p>
        </p:txBody>
      </p:sp>
      <p:pic>
        <p:nvPicPr>
          <p:cNvPr id="32" name="Image 1" descr="preencoded.png">
            <a:hlinkClick r:id="rId3"/>
          </p:cNvPr>
          <p:cNvPicPr/>
          <p:nvPr/>
        </p:nvPicPr>
        <p:blipFill>
          <a:blip r:embed="rId4"/>
          <a:stretch/>
        </p:blipFill>
        <p:spPr>
          <a:xfrm>
            <a:off x="12839040" y="7749720"/>
            <a:ext cx="1721160" cy="410040"/>
          </a:xfrm>
          <a:prstGeom prst="rect">
            <a:avLst/>
          </a:prstGeom>
          <a:noFill/>
          <a:ln w="0">
            <a:noFill/>
          </a:ln>
        </p:spPr>
      </p:pic>
      <p:sp>
        <p:nvSpPr>
          <p:cNvPr id="3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s-ES" sz="4400" strike="noStrike" u="none">
                <a:solidFill>
                  <a:srgbClr val="000000"/>
                </a:solidFill>
                <a:uFillTx/>
                <a:latin typeface="Arial"/>
              </a:rPr>
              <a:t>Pulse para editar el formato del texto de título</a:t>
            </a:r>
            <a:endParaRPr b="0" lang="es-ES" sz="4400" strike="noStrike" u="none">
              <a:solidFill>
                <a:srgbClr val="000000"/>
              </a:solidFill>
              <a:uFillTx/>
              <a:latin typeface="Arial"/>
            </a:endParaRPr>
          </a:p>
        </p:txBody>
      </p:sp>
      <p:sp>
        <p:nvSpPr>
          <p:cNvPr id="3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trike="noStrike" u="none">
                <a:solidFill>
                  <a:srgbClr val="000000"/>
                </a:solidFill>
                <a:uFillTx/>
                <a:latin typeface="Arial"/>
              </a:rPr>
              <a:t>Pulse para editar el formato de texto del esquema</a:t>
            </a:r>
            <a:endParaRPr b="0" lang="es-E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s-ES" sz="2800" strike="noStrike" u="none">
                <a:solidFill>
                  <a:srgbClr val="000000"/>
                </a:solidFill>
                <a:uFillTx/>
                <a:latin typeface="Arial"/>
              </a:rPr>
              <a:t>Segundo nivel del esquema</a:t>
            </a:r>
            <a:endParaRPr b="0" lang="es-E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s-ES" sz="2400" strike="noStrike" u="none">
                <a:solidFill>
                  <a:srgbClr val="000000"/>
                </a:solidFill>
                <a:uFillTx/>
                <a:latin typeface="Arial"/>
              </a:rPr>
              <a:t>Tercer nivel del esquema</a:t>
            </a:r>
            <a:endParaRPr b="0" lang="es-E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s-ES" sz="2000" strike="noStrike" u="none">
                <a:solidFill>
                  <a:srgbClr val="000000"/>
                </a:solidFill>
                <a:uFillTx/>
                <a:latin typeface="Arial"/>
              </a:rPr>
              <a:t>Cuarto nivel del esquema</a:t>
            </a:r>
            <a:endParaRPr b="0" lang="es-E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s-ES" sz="2000" strike="noStrike" u="none">
                <a:solidFill>
                  <a:srgbClr val="000000"/>
                </a:solidFill>
                <a:uFillTx/>
                <a:latin typeface="Arial"/>
              </a:rPr>
              <a:t>Quinto nivel del esquema</a:t>
            </a:r>
            <a:endParaRPr b="0" lang="es-E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s-ES" sz="2000" strike="noStrike" u="none">
                <a:solidFill>
                  <a:srgbClr val="000000"/>
                </a:solidFill>
                <a:uFillTx/>
                <a:latin typeface="Arial"/>
              </a:rPr>
              <a:t>Sexto nivel del esquema</a:t>
            </a:r>
            <a:endParaRPr b="0" lang="es-E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s-ES" sz="2000" strike="noStrike" u="none">
                <a:solidFill>
                  <a:srgbClr val="000000"/>
                </a:solidFill>
                <a:uFillTx/>
                <a:latin typeface="Arial"/>
              </a:rPr>
              <a:t>Séptimo nivel del esquema</a:t>
            </a:r>
            <a:endParaRPr b="0" lang="es-E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63" r:id="rId5"/>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 name="Image 0" descr="preencoded.png"/>
          <p:cNvPicPr/>
          <p:nvPr/>
        </p:nvPicPr>
        <p:blipFill>
          <a:blip r:embed="rId2"/>
          <a:stretch/>
        </p:blipFill>
        <p:spPr>
          <a:xfrm>
            <a:off x="0" y="0"/>
            <a:ext cx="14628960" cy="8228160"/>
          </a:xfrm>
          <a:prstGeom prst="rect">
            <a:avLst/>
          </a:prstGeom>
          <a:noFill/>
          <a:ln w="0">
            <a:noFill/>
          </a:ln>
        </p:spPr>
      </p:pic>
      <p:sp>
        <p:nvSpPr>
          <p:cNvPr id="36" name="Shape 0"/>
          <p:cNvSpPr/>
          <p:nvPr/>
        </p:nvSpPr>
        <p:spPr>
          <a:xfrm>
            <a:off x="0" y="0"/>
            <a:ext cx="14628960" cy="8228160"/>
          </a:xfrm>
          <a:prstGeom prst="rect">
            <a:avLst/>
          </a:prstGeom>
          <a:solidFill>
            <a:srgbClr val="0a081b">
              <a:alpha val="75000"/>
            </a:srgbClr>
          </a:solidFill>
          <a:ln w="0">
            <a:noFill/>
          </a:ln>
        </p:spPr>
        <p:style>
          <a:lnRef idx="0"/>
          <a:fillRef idx="0"/>
          <a:effectRef idx="0"/>
          <a:fontRef idx="minor"/>
        </p:style>
        <p:txBody>
          <a:bodyPr lIns="90000" rIns="90000" tIns="45000" bIns="45000" anchor="t">
            <a:noAutofit/>
          </a:bodyPr>
          <a:p>
            <a:pPr>
              <a:lnSpc>
                <a:spcPct val="100000"/>
              </a:lnSpc>
            </a:pPr>
            <a:endParaRPr b="0" lang="es-ES" sz="1800" strike="noStrike" u="none">
              <a:solidFill>
                <a:srgbClr val="ffffff"/>
              </a:solidFill>
              <a:uFillTx/>
              <a:latin typeface="Arial"/>
            </a:endParaRPr>
          </a:p>
        </p:txBody>
      </p:sp>
      <p:pic>
        <p:nvPicPr>
          <p:cNvPr id="37" name="Image 1" descr="preencoded.png">
            <a:hlinkClick r:id="rId3"/>
          </p:cNvPr>
          <p:cNvPicPr/>
          <p:nvPr/>
        </p:nvPicPr>
        <p:blipFill>
          <a:blip r:embed="rId4"/>
          <a:stretch/>
        </p:blipFill>
        <p:spPr>
          <a:xfrm>
            <a:off x="12839040" y="7749720"/>
            <a:ext cx="1721160" cy="410040"/>
          </a:xfrm>
          <a:prstGeom prst="rect">
            <a:avLst/>
          </a:prstGeom>
          <a:noFill/>
          <a:ln w="0">
            <a:noFill/>
          </a:ln>
        </p:spPr>
      </p:pic>
      <p:sp>
        <p:nvSpPr>
          <p:cNvPr id="3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s-ES" sz="4400" strike="noStrike" u="none">
                <a:solidFill>
                  <a:srgbClr val="000000"/>
                </a:solidFill>
                <a:uFillTx/>
                <a:latin typeface="Arial"/>
              </a:rPr>
              <a:t>Pulse para editar el formato del texto de título</a:t>
            </a:r>
            <a:endParaRPr b="0" lang="es-ES" sz="4400" strike="noStrike" u="none">
              <a:solidFill>
                <a:srgbClr val="000000"/>
              </a:solidFill>
              <a:uFillTx/>
              <a:latin typeface="Arial"/>
            </a:endParaRPr>
          </a:p>
        </p:txBody>
      </p:sp>
      <p:sp>
        <p:nvSpPr>
          <p:cNvPr id="3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trike="noStrike" u="none">
                <a:solidFill>
                  <a:srgbClr val="000000"/>
                </a:solidFill>
                <a:uFillTx/>
                <a:latin typeface="Arial"/>
              </a:rPr>
              <a:t>Pulse para editar el formato de texto del esquema</a:t>
            </a:r>
            <a:endParaRPr b="0" lang="es-E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s-ES" sz="2800" strike="noStrike" u="none">
                <a:solidFill>
                  <a:srgbClr val="000000"/>
                </a:solidFill>
                <a:uFillTx/>
                <a:latin typeface="Arial"/>
              </a:rPr>
              <a:t>Segundo nivel del esquema</a:t>
            </a:r>
            <a:endParaRPr b="0" lang="es-E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s-ES" sz="2400" strike="noStrike" u="none">
                <a:solidFill>
                  <a:srgbClr val="000000"/>
                </a:solidFill>
                <a:uFillTx/>
                <a:latin typeface="Arial"/>
              </a:rPr>
              <a:t>Tercer nivel del esquema</a:t>
            </a:r>
            <a:endParaRPr b="0" lang="es-E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s-ES" sz="2000" strike="noStrike" u="none">
                <a:solidFill>
                  <a:srgbClr val="000000"/>
                </a:solidFill>
                <a:uFillTx/>
                <a:latin typeface="Arial"/>
              </a:rPr>
              <a:t>Cuarto nivel del esquema</a:t>
            </a:r>
            <a:endParaRPr b="0" lang="es-E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s-ES" sz="2000" strike="noStrike" u="none">
                <a:solidFill>
                  <a:srgbClr val="000000"/>
                </a:solidFill>
                <a:uFillTx/>
                <a:latin typeface="Arial"/>
              </a:rPr>
              <a:t>Quinto nivel del esquema</a:t>
            </a:r>
            <a:endParaRPr b="0" lang="es-E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s-ES" sz="2000" strike="noStrike" u="none">
                <a:solidFill>
                  <a:srgbClr val="000000"/>
                </a:solidFill>
                <a:uFillTx/>
                <a:latin typeface="Arial"/>
              </a:rPr>
              <a:t>Sexto nivel del esquema</a:t>
            </a:r>
            <a:endParaRPr b="0" lang="es-E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s-ES" sz="2000" strike="noStrike" u="none">
                <a:solidFill>
                  <a:srgbClr val="000000"/>
                </a:solidFill>
                <a:uFillTx/>
                <a:latin typeface="Arial"/>
              </a:rPr>
              <a:t>Séptimo nivel del esquema</a:t>
            </a:r>
            <a:endParaRPr b="0" lang="es-E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65" r:id="rId5"/>
  </p:sldLayoutIdLst>
</p:sldMaster>
</file>

<file path=ppt/slides/_rels/slide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0.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3.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4.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5.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6.xml"/><Relationship Id="rId4"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7.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8.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openxmlformats.org/officeDocument/2006/relationships/image" Target="../media/image29.png"/><Relationship Id="rId11" Type="http://schemas.openxmlformats.org/officeDocument/2006/relationships/slideLayout" Target="../slideLayouts/slideLayout9.xml"/><Relationship Id="rId12" Type="http://schemas.openxmlformats.org/officeDocument/2006/relationships/notesSlide" Target="../notesSlides/notesSlide16.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1.xml"/><Relationship Id="rId3"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2.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13.xml"/><Relationship Id="rId4"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4.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5.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6.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7.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6" name="Image 0" descr="preencoded.png"/>
          <p:cNvPicPr/>
          <p:nvPr/>
        </p:nvPicPr>
        <p:blipFill>
          <a:blip r:embed="rId1"/>
          <a:stretch/>
        </p:blipFill>
        <p:spPr>
          <a:xfrm>
            <a:off x="-133920" y="0"/>
            <a:ext cx="5484960" cy="8228160"/>
          </a:xfrm>
          <a:prstGeom prst="rect">
            <a:avLst/>
          </a:prstGeom>
          <a:noFill/>
          <a:ln w="0">
            <a:noFill/>
          </a:ln>
        </p:spPr>
      </p:pic>
      <p:sp>
        <p:nvSpPr>
          <p:cNvPr id="87" name=""/>
          <p:cNvSpPr/>
          <p:nvPr/>
        </p:nvSpPr>
        <p:spPr>
          <a:xfrm>
            <a:off x="5679000" y="1801080"/>
            <a:ext cx="8667360" cy="2157120"/>
          </a:xfrm>
          <a:prstGeom prst="rect">
            <a:avLst/>
          </a:prstGeom>
          <a:noFill/>
          <a:ln w="0">
            <a:noFill/>
          </a:ln>
        </p:spPr>
        <p:style>
          <a:lnRef idx="0"/>
          <a:fillRef idx="0"/>
          <a:effectRef idx="0"/>
          <a:fontRef idx="minor"/>
        </p:style>
        <p:txBody>
          <a:bodyPr lIns="90000" rIns="90000" tIns="45000" bIns="45000" anchor="t">
            <a:noAutofit/>
          </a:bodyPr>
          <a:p>
            <a:pPr>
              <a:lnSpc>
                <a:spcPts val="5400"/>
              </a:lnSpc>
              <a:tabLst>
                <a:tab algn="l" pos="0"/>
              </a:tabLst>
            </a:pPr>
            <a:r>
              <a:rPr b="1" lang="es-ES" sz="4300" strike="noStrike" u="none">
                <a:solidFill>
                  <a:srgbClr val="f0fcff"/>
                </a:solidFill>
                <a:uFillTx/>
                <a:latin typeface="Spline Sans Bold"/>
                <a:ea typeface="Spline Sans Bold"/>
              </a:rPr>
              <a:t>Impacto del Coche Eléctrico en las Emisiones de Gases de Efecto Invernadero</a:t>
            </a:r>
            <a:endParaRPr b="0" lang="es-ES" sz="4300" strike="noStrike" u="none">
              <a:solidFill>
                <a:srgbClr val="000000"/>
              </a:solidFill>
              <a:uFillTx/>
              <a:latin typeface="Arial"/>
            </a:endParaRPr>
          </a:p>
        </p:txBody>
      </p:sp>
      <p:sp>
        <p:nvSpPr>
          <p:cNvPr id="88" name=""/>
          <p:cNvSpPr/>
          <p:nvPr/>
        </p:nvSpPr>
        <p:spPr>
          <a:xfrm>
            <a:off x="10314000" y="4955760"/>
            <a:ext cx="3407400" cy="76392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s-ES" sz="1900" strike="noStrike" u="none">
                <a:solidFill>
                  <a:srgbClr val="e0e4e6"/>
                </a:solidFill>
                <a:uFillTx/>
                <a:latin typeface="Barlow"/>
                <a:ea typeface="Barlow"/>
              </a:rPr>
              <a:t>Abelardo López Florián</a:t>
            </a:r>
            <a:endParaRPr b="0" lang="es-ES" sz="1900" strike="noStrike" u="none">
              <a:solidFill>
                <a:srgbClr val="000000"/>
              </a:solidFill>
              <a:uFillTx/>
              <a:latin typeface="Arial"/>
            </a:endParaRPr>
          </a:p>
          <a:p>
            <a:pPr algn="r">
              <a:lnSpc>
                <a:spcPts val="3101"/>
              </a:lnSpc>
              <a:tabLst>
                <a:tab algn="l" pos="0"/>
              </a:tabLst>
            </a:pPr>
            <a:r>
              <a:rPr b="0" lang="es-ES" sz="1900" strike="noStrike" u="none">
                <a:solidFill>
                  <a:srgbClr val="e0e4e6"/>
                </a:solidFill>
                <a:uFillTx/>
                <a:latin typeface="Barlow"/>
                <a:ea typeface="Barlow"/>
              </a:rPr>
              <a:t>IT Academy</a:t>
            </a:r>
            <a:endParaRPr b="0" lang="es-ES" sz="1900" strike="noStrike" u="none">
              <a:solidFill>
                <a:srgbClr val="000000"/>
              </a:solidFill>
              <a:uFillTx/>
              <a:latin typeface="Arial"/>
            </a:endParaRPr>
          </a:p>
        </p:txBody>
      </p:sp>
      <p:sp>
        <p:nvSpPr>
          <p:cNvPr id="89" name=""/>
          <p:cNvSpPr/>
          <p:nvPr/>
        </p:nvSpPr>
        <p:spPr>
          <a:xfrm>
            <a:off x="10715760" y="5809680"/>
            <a:ext cx="3005640" cy="559440"/>
          </a:xfrm>
          <a:prstGeom prst="rect">
            <a:avLst/>
          </a:prstGeom>
          <a:noFill/>
          <a:ln w="0">
            <a:noFill/>
          </a:ln>
        </p:spPr>
        <p:style>
          <a:lnRef idx="0"/>
          <a:fillRef idx="0"/>
          <a:effectRef idx="0"/>
          <a:fontRef idx="minor"/>
        </p:style>
        <p:txBody>
          <a:bodyPr lIns="90000" rIns="90000" tIns="45000" bIns="45000" anchor="t">
            <a:noAutofit/>
          </a:bodyPr>
          <a:p>
            <a:pPr algn="r">
              <a:lnSpc>
                <a:spcPts val="3101"/>
              </a:lnSpc>
              <a:tabLst>
                <a:tab algn="l" pos="0"/>
              </a:tabLst>
            </a:pPr>
            <a:r>
              <a:rPr b="0" lang="es-ES" sz="1900" strike="noStrike" u="none">
                <a:solidFill>
                  <a:srgbClr val="e0e4e6"/>
                </a:solidFill>
                <a:uFillTx/>
                <a:latin typeface="Barlow"/>
                <a:ea typeface="Barlow"/>
              </a:rPr>
              <a:t>25 de marzo del 2025</a:t>
            </a:r>
            <a:endParaRPr b="0" lang="es-ES" sz="19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3" name="Image 0" descr="preencoded.png"/>
          <p:cNvPicPr/>
          <p:nvPr/>
        </p:nvPicPr>
        <p:blipFill>
          <a:blip r:embed="rId1"/>
          <a:stretch/>
        </p:blipFill>
        <p:spPr>
          <a:xfrm>
            <a:off x="1080000" y="1260000"/>
            <a:ext cx="12361680" cy="5970240"/>
          </a:xfrm>
          <a:prstGeom prst="rect">
            <a:avLst/>
          </a:prstGeom>
          <a:noFill/>
          <a:ln w="0">
            <a:noFill/>
          </a:ln>
        </p:spPr>
      </p:pic>
      <p:sp>
        <p:nvSpPr>
          <p:cNvPr id="124" name=""/>
          <p:cNvSpPr/>
          <p:nvPr/>
        </p:nvSpPr>
        <p:spPr>
          <a:xfrm>
            <a:off x="1080000" y="180000"/>
            <a:ext cx="12418920" cy="1028880"/>
          </a:xfrm>
          <a:prstGeom prst="rect">
            <a:avLst/>
          </a:prstGeom>
          <a:noFill/>
          <a:ln w="0">
            <a:noFill/>
          </a:ln>
        </p:spPr>
        <p:style>
          <a:lnRef idx="0"/>
          <a:fillRef idx="0"/>
          <a:effectRef idx="0"/>
          <a:fontRef idx="minor"/>
        </p:style>
        <p:txBody>
          <a:bodyPr lIns="90000" rIns="90000" tIns="45000" bIns="45000" anchor="t">
            <a:noAutofit/>
          </a:bodyPr>
          <a:p>
            <a:pPr algn="ctr">
              <a:lnSpc>
                <a:spcPts val="3699"/>
              </a:lnSpc>
              <a:tabLst>
                <a:tab algn="l" pos="0"/>
              </a:tabLst>
            </a:pPr>
            <a:r>
              <a:rPr b="1" lang="es-ES" sz="2950" strike="noStrike" u="none">
                <a:solidFill>
                  <a:srgbClr val="f0fcff"/>
                </a:solidFill>
                <a:uFillTx/>
                <a:latin typeface="Spline Sans Bold"/>
                <a:ea typeface="Spline Sans Bold"/>
              </a:rPr>
              <a:t>Matriculación de coches eléctricos vs. porcentaje de coches de combustión</a:t>
            </a:r>
            <a:endParaRPr b="0" lang="es-ES" sz="2950" strike="noStrike" u="none">
              <a:solidFill>
                <a:srgbClr val="000000"/>
              </a:solidFill>
              <a:uFillTx/>
              <a:latin typeface="Arial"/>
            </a:endParaRPr>
          </a:p>
        </p:txBody>
      </p:sp>
      <p:sp>
        <p:nvSpPr>
          <p:cNvPr id="125" name=""/>
          <p:cNvSpPr/>
          <p:nvPr/>
        </p:nvSpPr>
        <p:spPr>
          <a:xfrm>
            <a:off x="1080000" y="7380000"/>
            <a:ext cx="12418920" cy="622800"/>
          </a:xfrm>
          <a:prstGeom prst="rect">
            <a:avLst/>
          </a:prstGeom>
          <a:noFill/>
          <a:ln w="0">
            <a:noFill/>
          </a:ln>
        </p:spPr>
        <p:style>
          <a:lnRef idx="0"/>
          <a:fillRef idx="0"/>
          <a:effectRef idx="0"/>
          <a:fontRef idx="minor"/>
        </p:style>
        <p:txBody>
          <a:bodyPr lIns="90000" rIns="90000" tIns="45000" bIns="45000" anchor="t">
            <a:noAutofit/>
          </a:bodyPr>
          <a:p>
            <a:pPr>
              <a:lnSpc>
                <a:spcPts val="2100"/>
              </a:lnSpc>
              <a:tabLst>
                <a:tab algn="l" pos="0"/>
              </a:tabLst>
            </a:pPr>
            <a:r>
              <a:rPr b="0" lang="es-ES" sz="1300" strike="noStrike" u="none">
                <a:solidFill>
                  <a:srgbClr val="e0e4e6"/>
                </a:solidFill>
                <a:uFillTx/>
                <a:latin typeface="Barlow"/>
                <a:ea typeface="Barlow"/>
              </a:rPr>
              <a:t>A pesar del crecimiento exponencial en la matriculación de coches eléctricos, </a:t>
            </a:r>
            <a:r>
              <a:rPr b="1" lang="es-ES" sz="1300" strike="noStrike" u="none">
                <a:solidFill>
                  <a:srgbClr val="e0e4e6"/>
                </a:solidFill>
                <a:uFillTx/>
                <a:latin typeface="Barlow"/>
                <a:ea typeface="Barlow"/>
              </a:rPr>
              <a:t>el parque automotor sigue dominado por vehículos de combustión</a:t>
            </a:r>
            <a:r>
              <a:rPr b="0" lang="es-ES" sz="1300" strike="noStrike" u="none">
                <a:solidFill>
                  <a:srgbClr val="e0e4e6"/>
                </a:solidFill>
                <a:uFillTx/>
                <a:latin typeface="Barlow"/>
                <a:ea typeface="Barlow"/>
              </a:rPr>
              <a:t>, cuyo porcentaje se ha mantenido </a:t>
            </a:r>
            <a:r>
              <a:rPr b="1" lang="es-ES" sz="1300" strike="noStrike" u="none">
                <a:solidFill>
                  <a:srgbClr val="e0e4e6"/>
                </a:solidFill>
                <a:uFillTx/>
                <a:latin typeface="Barlow"/>
                <a:ea typeface="Barlow"/>
              </a:rPr>
              <a:t>por encima del 90% a lo largo de los años</a:t>
            </a:r>
            <a:r>
              <a:rPr b="0" lang="es-ES" sz="1300" strike="noStrike" u="none">
                <a:solidFill>
                  <a:srgbClr val="e0e4e6"/>
                </a:solidFill>
                <a:uFillTx/>
                <a:latin typeface="Barlow"/>
                <a:ea typeface="Barlow"/>
              </a:rPr>
              <a:t>, con una disminución apenas gradual.</a:t>
            </a:r>
            <a:endParaRPr b="0" lang="es-ES" sz="13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Text 0"/>
          <p:cNvSpPr/>
          <p:nvPr/>
        </p:nvSpPr>
        <p:spPr>
          <a:xfrm>
            <a:off x="4572000" y="895680"/>
            <a:ext cx="5484960" cy="684360"/>
          </a:xfrm>
          <a:prstGeom prst="rect">
            <a:avLst/>
          </a:prstGeom>
          <a:noFill/>
          <a:ln w="0">
            <a:noFill/>
          </a:ln>
        </p:spPr>
        <p:style>
          <a:lnRef idx="0"/>
          <a:fillRef idx="0"/>
          <a:effectRef idx="0"/>
          <a:fontRef idx="minor"/>
        </p:style>
        <p:txBody>
          <a:bodyPr wrap="none" lIns="0" rIns="0" tIns="0" bIns="0" anchor="t">
            <a:noAutofit/>
          </a:bodyPr>
          <a:p>
            <a:pPr algn="ctr">
              <a:lnSpc>
                <a:spcPts val="5400"/>
              </a:lnSpc>
              <a:tabLst>
                <a:tab algn="l" pos="0"/>
              </a:tabLst>
            </a:pPr>
            <a:r>
              <a:rPr b="1" lang="es-ES" sz="4300" strike="noStrike" u="none">
                <a:solidFill>
                  <a:srgbClr val="f0fcff"/>
                </a:solidFill>
                <a:uFillTx/>
                <a:latin typeface="Spline Sans Bold"/>
                <a:ea typeface="Spline Sans Bold"/>
              </a:rPr>
              <a:t>Segundo hallazgo</a:t>
            </a:r>
            <a:endParaRPr b="0" lang="es-ES" sz="4300" strike="noStrike" u="none">
              <a:solidFill>
                <a:srgbClr val="000000"/>
              </a:solidFill>
              <a:uFillTx/>
              <a:latin typeface="Arial"/>
            </a:endParaRPr>
          </a:p>
        </p:txBody>
      </p:sp>
      <p:pic>
        <p:nvPicPr>
          <p:cNvPr id="127" name="Image 0" descr="preencoded.png"/>
          <p:cNvPicPr/>
          <p:nvPr/>
        </p:nvPicPr>
        <p:blipFill>
          <a:blip r:embed="rId1"/>
          <a:stretch/>
        </p:blipFill>
        <p:spPr>
          <a:xfrm>
            <a:off x="5388840" y="2229480"/>
            <a:ext cx="8034840" cy="4514760"/>
          </a:xfrm>
          <a:prstGeom prst="rect">
            <a:avLst/>
          </a:prstGeom>
          <a:noFill/>
          <a:ln w="0">
            <a:noFill/>
          </a:ln>
        </p:spPr>
      </p:pic>
      <p:sp>
        <p:nvSpPr>
          <p:cNvPr id="128" name=""/>
          <p:cNvSpPr/>
          <p:nvPr/>
        </p:nvSpPr>
        <p:spPr>
          <a:xfrm>
            <a:off x="571680" y="2078280"/>
            <a:ext cx="4242240" cy="5038920"/>
          </a:xfrm>
          <a:prstGeom prst="rect">
            <a:avLst/>
          </a:prstGeom>
          <a:noFill/>
          <a:ln w="0">
            <a:noFill/>
          </a:ln>
        </p:spPr>
        <p:style>
          <a:lnRef idx="0"/>
          <a:fillRef idx="0"/>
          <a:effectRef idx="0"/>
          <a:fontRef idx="minor"/>
        </p:style>
        <p:txBody>
          <a:bodyPr lIns="90000" rIns="90000" tIns="45000" bIns="45000" anchor="t">
            <a:noAutofit/>
          </a:bodyPr>
          <a:p>
            <a:pPr algn="just">
              <a:lnSpc>
                <a:spcPts val="3849"/>
              </a:lnSpc>
              <a:tabLst>
                <a:tab algn="l" pos="0"/>
              </a:tabLst>
            </a:pPr>
            <a:r>
              <a:rPr b="0" lang="es-ES" sz="2400" strike="noStrike" u="none">
                <a:solidFill>
                  <a:srgbClr val="e0e4e6"/>
                </a:solidFill>
                <a:uFillTx/>
                <a:latin typeface="Barlow"/>
                <a:ea typeface="Barlow"/>
              </a:rPr>
              <a:t>Aunque la producción de coches de combustión interna ha disminuido, su presencia en el parque automotor total apenas se ha reducido, pasando del 93% en 2013 al 91.5% en 2022, una caída de solo 1.5 puntos porcentuales en casi una década.</a:t>
            </a:r>
            <a:endParaRPr b="0" lang="es-ES" sz="2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Text 1"/>
          <p:cNvSpPr/>
          <p:nvPr/>
        </p:nvSpPr>
        <p:spPr>
          <a:xfrm>
            <a:off x="735480" y="2835000"/>
            <a:ext cx="2151720" cy="334800"/>
          </a:xfrm>
          <a:prstGeom prst="rect">
            <a:avLst/>
          </a:prstGeom>
          <a:noFill/>
          <a:ln w="0">
            <a:noFill/>
          </a:ln>
        </p:spPr>
        <p:style>
          <a:lnRef idx="0"/>
          <a:fillRef idx="0"/>
          <a:effectRef idx="0"/>
          <a:fontRef idx="minor"/>
        </p:style>
        <p:txBody>
          <a:bodyPr wrap="none" lIns="0" rIns="0" tIns="0" bIns="0" anchor="t">
            <a:noAutofit/>
          </a:bodyPr>
          <a:p>
            <a:pPr>
              <a:lnSpc>
                <a:spcPts val="2599"/>
              </a:lnSpc>
              <a:tabLst>
                <a:tab algn="l" pos="0"/>
              </a:tabLst>
            </a:pPr>
            <a:endParaRPr b="0" lang="es-ES" sz="1650" strike="noStrike" u="none">
              <a:solidFill>
                <a:srgbClr val="000000"/>
              </a:solidFill>
              <a:uFillTx/>
              <a:latin typeface="Arial"/>
            </a:endParaRPr>
          </a:p>
        </p:txBody>
      </p:sp>
      <p:pic>
        <p:nvPicPr>
          <p:cNvPr id="130" name="Image 0" descr="preencoded.png"/>
          <p:cNvPicPr/>
          <p:nvPr/>
        </p:nvPicPr>
        <p:blipFill>
          <a:blip r:embed="rId1"/>
          <a:stretch/>
        </p:blipFill>
        <p:spPr>
          <a:xfrm>
            <a:off x="4038840" y="2882160"/>
            <a:ext cx="6566400" cy="4530240"/>
          </a:xfrm>
          <a:prstGeom prst="rect">
            <a:avLst/>
          </a:prstGeom>
          <a:noFill/>
          <a:ln w="0">
            <a:noFill/>
          </a:ln>
        </p:spPr>
      </p:pic>
      <p:sp>
        <p:nvSpPr>
          <p:cNvPr id="131" name="Text 2"/>
          <p:cNvSpPr/>
          <p:nvPr/>
        </p:nvSpPr>
        <p:spPr>
          <a:xfrm>
            <a:off x="11756520" y="2835000"/>
            <a:ext cx="2151720" cy="334800"/>
          </a:xfrm>
          <a:prstGeom prst="rect">
            <a:avLst/>
          </a:prstGeom>
          <a:noFill/>
          <a:ln w="0">
            <a:noFill/>
          </a:ln>
        </p:spPr>
        <p:style>
          <a:lnRef idx="0"/>
          <a:fillRef idx="0"/>
          <a:effectRef idx="0"/>
          <a:fontRef idx="minor"/>
        </p:style>
        <p:txBody>
          <a:bodyPr wrap="none" lIns="0" rIns="0" tIns="0" bIns="0" anchor="t">
            <a:noAutofit/>
          </a:bodyPr>
          <a:p>
            <a:pPr>
              <a:lnSpc>
                <a:spcPts val="2599"/>
              </a:lnSpc>
              <a:tabLst>
                <a:tab algn="l" pos="0"/>
              </a:tabLst>
            </a:pPr>
            <a:endParaRPr b="0" lang="es-ES" sz="1650" strike="noStrike" u="none">
              <a:solidFill>
                <a:srgbClr val="000000"/>
              </a:solidFill>
              <a:uFillTx/>
              <a:latin typeface="Arial"/>
            </a:endParaRPr>
          </a:p>
        </p:txBody>
      </p:sp>
      <p:sp>
        <p:nvSpPr>
          <p:cNvPr id="132" name=""/>
          <p:cNvSpPr/>
          <p:nvPr/>
        </p:nvSpPr>
        <p:spPr>
          <a:xfrm>
            <a:off x="658080" y="709920"/>
            <a:ext cx="13386240" cy="1887120"/>
          </a:xfrm>
          <a:prstGeom prst="rect">
            <a:avLst/>
          </a:prstGeom>
          <a:noFill/>
          <a:ln w="0">
            <a:noFill/>
          </a:ln>
        </p:spPr>
        <p:style>
          <a:lnRef idx="0"/>
          <a:fillRef idx="0"/>
          <a:effectRef idx="0"/>
          <a:fontRef idx="minor"/>
        </p:style>
        <p:txBody>
          <a:bodyPr lIns="90000" rIns="90000" tIns="45000" bIns="45000" anchor="t">
            <a:noAutofit/>
          </a:bodyPr>
          <a:p>
            <a:pPr>
              <a:lnSpc>
                <a:spcPts val="4550"/>
              </a:lnSpc>
              <a:tabLst>
                <a:tab algn="l" pos="0"/>
              </a:tabLst>
            </a:pPr>
            <a:r>
              <a:rPr b="1" lang="es-ES" sz="3600" strike="noStrike" u="none">
                <a:solidFill>
                  <a:srgbClr val="f0fcff"/>
                </a:solidFill>
                <a:uFillTx/>
                <a:latin typeface="Spline Sans Bold"/>
                <a:ea typeface="Spline Sans Bold"/>
              </a:rPr>
              <a:t>¿Por qué, si la producción de coches de combustión interna disminuye y la de coches eléctricos aumenta, el peso de los primeros apenas se reduce?</a:t>
            </a:r>
            <a:endParaRPr b="0" lang="es-ES" sz="3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Text 0"/>
          <p:cNvSpPr/>
          <p:nvPr/>
        </p:nvSpPr>
        <p:spPr>
          <a:xfrm>
            <a:off x="789480" y="846000"/>
            <a:ext cx="5144040" cy="311760"/>
          </a:xfrm>
          <a:prstGeom prst="rect">
            <a:avLst/>
          </a:prstGeom>
          <a:noFill/>
          <a:ln w="0">
            <a:noFill/>
          </a:ln>
        </p:spPr>
        <p:style>
          <a:lnRef idx="0"/>
          <a:fillRef idx="0"/>
          <a:effectRef idx="0"/>
          <a:fontRef idx="minor"/>
        </p:style>
        <p:txBody>
          <a:bodyPr wrap="none" lIns="0" rIns="0" tIns="0" bIns="0" anchor="t">
            <a:noAutofit/>
          </a:bodyPr>
          <a:p>
            <a:pPr>
              <a:lnSpc>
                <a:spcPts val="2449"/>
              </a:lnSpc>
              <a:tabLst>
                <a:tab algn="l" pos="0"/>
              </a:tabLst>
            </a:pPr>
            <a:r>
              <a:rPr b="1" lang="es-ES" sz="1950" strike="noStrike" u="none">
                <a:solidFill>
                  <a:srgbClr val="f0fcff"/>
                </a:solidFill>
                <a:uFillTx/>
                <a:latin typeface="Spline Sans Bold"/>
                <a:ea typeface="Spline Sans Bold"/>
              </a:rPr>
              <a:t>Tendencia del total de coches en el mercado</a:t>
            </a:r>
            <a:endParaRPr b="0" lang="es-ES" sz="1950" strike="noStrike" u="none">
              <a:solidFill>
                <a:srgbClr val="000000"/>
              </a:solidFill>
              <a:uFillTx/>
              <a:latin typeface="Arial"/>
            </a:endParaRPr>
          </a:p>
        </p:txBody>
      </p:sp>
      <p:sp>
        <p:nvSpPr>
          <p:cNvPr id="134" name="Text 1"/>
          <p:cNvSpPr/>
          <p:nvPr/>
        </p:nvSpPr>
        <p:spPr>
          <a:xfrm>
            <a:off x="7597800" y="846000"/>
            <a:ext cx="5619240" cy="311760"/>
          </a:xfrm>
          <a:prstGeom prst="rect">
            <a:avLst/>
          </a:prstGeom>
          <a:noFill/>
          <a:ln w="0">
            <a:noFill/>
          </a:ln>
        </p:spPr>
        <p:style>
          <a:lnRef idx="0"/>
          <a:fillRef idx="0"/>
          <a:effectRef idx="0"/>
          <a:fontRef idx="minor"/>
        </p:style>
        <p:txBody>
          <a:bodyPr wrap="none" lIns="0" rIns="0" tIns="0" bIns="0" anchor="t">
            <a:noAutofit/>
          </a:bodyPr>
          <a:p>
            <a:pPr>
              <a:lnSpc>
                <a:spcPts val="2449"/>
              </a:lnSpc>
              <a:tabLst>
                <a:tab algn="l" pos="0"/>
              </a:tabLst>
            </a:pPr>
            <a:r>
              <a:rPr b="1" lang="es-ES" sz="1950" strike="noStrike" u="none">
                <a:solidFill>
                  <a:srgbClr val="f0fcff"/>
                </a:solidFill>
                <a:uFillTx/>
                <a:latin typeface="Spline Sans Bold"/>
                <a:ea typeface="Spline Sans Bold"/>
              </a:rPr>
              <a:t>Tendencia en la matriculación de coches nuevos</a:t>
            </a:r>
            <a:endParaRPr b="0" lang="es-ES" sz="1950" strike="noStrike" u="none">
              <a:solidFill>
                <a:srgbClr val="000000"/>
              </a:solidFill>
              <a:uFillTx/>
              <a:latin typeface="Arial"/>
            </a:endParaRPr>
          </a:p>
        </p:txBody>
      </p:sp>
      <p:pic>
        <p:nvPicPr>
          <p:cNvPr id="135" name="Image 0" descr="preencoded.png"/>
          <p:cNvPicPr/>
          <p:nvPr/>
        </p:nvPicPr>
        <p:blipFill>
          <a:blip r:embed="rId1"/>
          <a:stretch/>
        </p:blipFill>
        <p:spPr>
          <a:xfrm>
            <a:off x="789480" y="1892160"/>
            <a:ext cx="6249240" cy="3907440"/>
          </a:xfrm>
          <a:prstGeom prst="rect">
            <a:avLst/>
          </a:prstGeom>
          <a:noFill/>
          <a:ln w="0">
            <a:noFill/>
          </a:ln>
        </p:spPr>
      </p:pic>
      <p:sp>
        <p:nvSpPr>
          <p:cNvPr id="136" name="Text 2"/>
          <p:cNvSpPr/>
          <p:nvPr/>
        </p:nvSpPr>
        <p:spPr>
          <a:xfrm>
            <a:off x="789480" y="6054840"/>
            <a:ext cx="6249240" cy="359640"/>
          </a:xfrm>
          <a:prstGeom prst="rect">
            <a:avLst/>
          </a:prstGeom>
          <a:noFill/>
          <a:ln w="0">
            <a:noFill/>
          </a:ln>
        </p:spPr>
        <p:style>
          <a:lnRef idx="0"/>
          <a:fillRef idx="0"/>
          <a:effectRef idx="0"/>
          <a:fontRef idx="minor"/>
        </p:style>
        <p:txBody>
          <a:bodyPr wrap="none" lIns="0" rIns="0" tIns="0" bIns="0" anchor="t">
            <a:noAutofit/>
          </a:bodyPr>
          <a:p>
            <a:pPr>
              <a:lnSpc>
                <a:spcPts val="2801"/>
              </a:lnSpc>
              <a:tabLst>
                <a:tab algn="l" pos="0"/>
              </a:tabLst>
            </a:pPr>
            <a:endParaRPr b="0" lang="es-ES" sz="1750" strike="noStrike" u="none">
              <a:solidFill>
                <a:srgbClr val="000000"/>
              </a:solidFill>
              <a:uFillTx/>
              <a:latin typeface="Arial"/>
            </a:endParaRPr>
          </a:p>
        </p:txBody>
      </p:sp>
      <p:pic>
        <p:nvPicPr>
          <p:cNvPr id="137" name="Image 1" descr="preencoded.png"/>
          <p:cNvPicPr/>
          <p:nvPr/>
        </p:nvPicPr>
        <p:blipFill>
          <a:blip r:embed="rId2"/>
          <a:stretch/>
        </p:blipFill>
        <p:spPr>
          <a:xfrm>
            <a:off x="7597800" y="1892160"/>
            <a:ext cx="6249240" cy="4018680"/>
          </a:xfrm>
          <a:prstGeom prst="rect">
            <a:avLst/>
          </a:prstGeom>
          <a:noFill/>
          <a:ln w="0">
            <a:noFill/>
          </a:ln>
        </p:spPr>
      </p:pic>
      <p:sp>
        <p:nvSpPr>
          <p:cNvPr id="138" name="Text 3"/>
          <p:cNvSpPr/>
          <p:nvPr/>
        </p:nvSpPr>
        <p:spPr>
          <a:xfrm>
            <a:off x="7597800" y="6165720"/>
            <a:ext cx="6249240" cy="359640"/>
          </a:xfrm>
          <a:prstGeom prst="rect">
            <a:avLst/>
          </a:prstGeom>
          <a:noFill/>
          <a:ln w="0">
            <a:noFill/>
          </a:ln>
        </p:spPr>
        <p:style>
          <a:lnRef idx="0"/>
          <a:fillRef idx="0"/>
          <a:effectRef idx="0"/>
          <a:fontRef idx="minor"/>
        </p:style>
        <p:txBody>
          <a:bodyPr wrap="none" lIns="0" rIns="0" tIns="0" bIns="0" anchor="t">
            <a:noAutofit/>
          </a:bodyPr>
          <a:p>
            <a:pPr>
              <a:lnSpc>
                <a:spcPts val="2801"/>
              </a:lnSpc>
              <a:tabLst>
                <a:tab algn="l" pos="0"/>
              </a:tabLst>
            </a:pPr>
            <a:endParaRPr b="0" lang="es-ES" sz="1750" strike="noStrike" u="none">
              <a:solidFill>
                <a:srgbClr val="000000"/>
              </a:solidFill>
              <a:uFillTx/>
              <a:latin typeface="Arial"/>
            </a:endParaRPr>
          </a:p>
        </p:txBody>
      </p:sp>
      <p:sp>
        <p:nvSpPr>
          <p:cNvPr id="139" name=""/>
          <p:cNvSpPr/>
          <p:nvPr/>
        </p:nvSpPr>
        <p:spPr>
          <a:xfrm>
            <a:off x="512280" y="6449760"/>
            <a:ext cx="13532040" cy="961560"/>
          </a:xfrm>
          <a:prstGeom prst="rect">
            <a:avLst/>
          </a:prstGeom>
          <a:noFill/>
          <a:ln w="0">
            <a:noFill/>
          </a:ln>
        </p:spPr>
        <p:style>
          <a:lnRef idx="0"/>
          <a:fillRef idx="0"/>
          <a:effectRef idx="0"/>
          <a:fontRef idx="minor"/>
        </p:style>
        <p:txBody>
          <a:bodyPr lIns="90000" rIns="90000" tIns="45000" bIns="45000" anchor="t">
            <a:noAutofit/>
          </a:bodyPr>
          <a:p>
            <a:pPr>
              <a:lnSpc>
                <a:spcPts val="2801"/>
              </a:lnSpc>
              <a:tabLst>
                <a:tab algn="l" pos="0"/>
              </a:tabLst>
            </a:pPr>
            <a:r>
              <a:rPr b="0" lang="es-ES" sz="1750" strike="noStrike" u="none">
                <a:solidFill>
                  <a:srgbClr val="e0e4e6"/>
                </a:solidFill>
                <a:uFillTx/>
                <a:latin typeface="Barlow"/>
                <a:ea typeface="Barlow"/>
              </a:rPr>
              <a:t>Desde 2019, </a:t>
            </a:r>
            <a:r>
              <a:rPr b="1" lang="es-ES" sz="1750" strike="noStrike" u="none">
                <a:solidFill>
                  <a:srgbClr val="e0e4e6"/>
                </a:solidFill>
                <a:uFillTx/>
                <a:latin typeface="Barlow"/>
                <a:ea typeface="Barlow"/>
              </a:rPr>
              <a:t>el número de nuevos coches matriculados ha ido en descenso</a:t>
            </a:r>
            <a:r>
              <a:rPr b="0" lang="es-ES" sz="1750" strike="noStrike" u="none">
                <a:solidFill>
                  <a:srgbClr val="e0e4e6"/>
                </a:solidFill>
                <a:uFillTx/>
                <a:latin typeface="Barlow"/>
                <a:ea typeface="Barlow"/>
              </a:rPr>
              <a:t>, lo que ha llevado a muchas personas a seguir utilizando vehículos más antiguos, que en muchos casos son significativamente más contaminantes.</a:t>
            </a:r>
            <a:endParaRPr b="0" lang="es-ES" sz="17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Text 0"/>
          <p:cNvSpPr/>
          <p:nvPr/>
        </p:nvSpPr>
        <p:spPr>
          <a:xfrm>
            <a:off x="5005800" y="572400"/>
            <a:ext cx="4617720" cy="576000"/>
          </a:xfrm>
          <a:prstGeom prst="rect">
            <a:avLst/>
          </a:prstGeom>
          <a:noFill/>
          <a:ln w="0">
            <a:noFill/>
          </a:ln>
        </p:spPr>
        <p:style>
          <a:lnRef idx="0"/>
          <a:fillRef idx="0"/>
          <a:effectRef idx="0"/>
          <a:fontRef idx="minor"/>
        </p:style>
        <p:txBody>
          <a:bodyPr wrap="none" lIns="0" rIns="0" tIns="0" bIns="0" anchor="t">
            <a:noAutofit/>
          </a:bodyPr>
          <a:p>
            <a:pPr algn="ctr">
              <a:lnSpc>
                <a:spcPts val="4501"/>
              </a:lnSpc>
              <a:tabLst>
                <a:tab algn="l" pos="0"/>
              </a:tabLst>
            </a:pPr>
            <a:r>
              <a:rPr b="1" lang="es-ES" sz="3600" strike="noStrike" u="none">
                <a:solidFill>
                  <a:srgbClr val="f0fcff"/>
                </a:solidFill>
                <a:uFillTx/>
                <a:latin typeface="Spline Sans Bold"/>
                <a:ea typeface="Spline Sans Bold"/>
              </a:rPr>
              <a:t>Tercer hallazgo</a:t>
            </a:r>
            <a:endParaRPr b="0" lang="es-ES" sz="3600" strike="noStrike" u="none">
              <a:solidFill>
                <a:srgbClr val="000000"/>
              </a:solidFill>
              <a:uFillTx/>
              <a:latin typeface="Arial"/>
            </a:endParaRPr>
          </a:p>
        </p:txBody>
      </p:sp>
      <p:pic>
        <p:nvPicPr>
          <p:cNvPr id="141" name="Image 0" descr="preencoded.png"/>
          <p:cNvPicPr/>
          <p:nvPr/>
        </p:nvPicPr>
        <p:blipFill>
          <a:blip r:embed="rId1"/>
          <a:stretch/>
        </p:blipFill>
        <p:spPr>
          <a:xfrm>
            <a:off x="6707520" y="1695600"/>
            <a:ext cx="5421600" cy="5421600"/>
          </a:xfrm>
          <a:prstGeom prst="rect">
            <a:avLst/>
          </a:prstGeom>
          <a:noFill/>
          <a:ln w="0">
            <a:noFill/>
          </a:ln>
        </p:spPr>
      </p:pic>
      <p:sp>
        <p:nvSpPr>
          <p:cNvPr id="142" name=""/>
          <p:cNvSpPr/>
          <p:nvPr/>
        </p:nvSpPr>
        <p:spPr>
          <a:xfrm>
            <a:off x="1610280" y="2234160"/>
            <a:ext cx="3584160" cy="4218840"/>
          </a:xfrm>
          <a:prstGeom prst="rect">
            <a:avLst/>
          </a:prstGeom>
          <a:noFill/>
          <a:ln w="0">
            <a:noFill/>
          </a:ln>
        </p:spPr>
        <p:style>
          <a:lnRef idx="0"/>
          <a:fillRef idx="0"/>
          <a:effectRef idx="0"/>
          <a:fontRef idx="minor"/>
        </p:style>
        <p:txBody>
          <a:bodyPr lIns="90000" rIns="90000" tIns="45000" bIns="45000" anchor="t">
            <a:noAutofit/>
          </a:bodyPr>
          <a:p>
            <a:pPr algn="just">
              <a:lnSpc>
                <a:spcPts val="3251"/>
              </a:lnSpc>
              <a:tabLst>
                <a:tab algn="l" pos="0"/>
              </a:tabLst>
            </a:pPr>
            <a:r>
              <a:rPr b="1" lang="es-ES" sz="2000" strike="noStrike" u="none">
                <a:solidFill>
                  <a:srgbClr val="e0e4e6"/>
                </a:solidFill>
                <a:uFillTx/>
                <a:latin typeface="Barlow"/>
                <a:ea typeface="Barlow"/>
              </a:rPr>
              <a:t>La disminución en la matriculación de nuevos coches no solo impacta la economía, sino que también agrava el problema ambiental</a:t>
            </a:r>
            <a:r>
              <a:rPr b="0" lang="es-ES" sz="2000" strike="noStrike" u="none">
                <a:solidFill>
                  <a:srgbClr val="e0e4e6"/>
                </a:solidFill>
                <a:uFillTx/>
                <a:latin typeface="Barlow"/>
                <a:ea typeface="Barlow"/>
              </a:rPr>
              <a:t>, especialmente si los vehículos en circulación son altamente contaminantes.</a:t>
            </a:r>
            <a:endParaRPr b="0" lang="es-ES" sz="20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3" name="Image 0" descr="preencoded.png"/>
          <p:cNvPicPr/>
          <p:nvPr/>
        </p:nvPicPr>
        <p:blipFill>
          <a:blip r:embed="rId1"/>
          <a:stretch/>
        </p:blipFill>
        <p:spPr>
          <a:xfrm>
            <a:off x="0" y="0"/>
            <a:ext cx="5484960" cy="8228160"/>
          </a:xfrm>
          <a:prstGeom prst="rect">
            <a:avLst/>
          </a:prstGeom>
          <a:noFill/>
          <a:ln w="0">
            <a:noFill/>
          </a:ln>
        </p:spPr>
      </p:pic>
      <p:sp>
        <p:nvSpPr>
          <p:cNvPr id="144" name="Text 0"/>
          <p:cNvSpPr/>
          <p:nvPr/>
        </p:nvSpPr>
        <p:spPr>
          <a:xfrm>
            <a:off x="6235560" y="596160"/>
            <a:ext cx="5018400" cy="592920"/>
          </a:xfrm>
          <a:prstGeom prst="rect">
            <a:avLst/>
          </a:prstGeom>
          <a:noFill/>
          <a:ln w="0">
            <a:noFill/>
          </a:ln>
        </p:spPr>
        <p:style>
          <a:lnRef idx="0"/>
          <a:fillRef idx="0"/>
          <a:effectRef idx="0"/>
          <a:fontRef idx="minor"/>
        </p:style>
        <p:txBody>
          <a:bodyPr wrap="none" lIns="0" rIns="0" tIns="0" bIns="0" anchor="t">
            <a:noAutofit/>
          </a:bodyPr>
          <a:p>
            <a:pPr>
              <a:lnSpc>
                <a:spcPts val="4649"/>
              </a:lnSpc>
              <a:tabLst>
                <a:tab algn="l" pos="0"/>
              </a:tabLst>
            </a:pPr>
            <a:r>
              <a:rPr b="1" lang="es-ES" sz="3700" strike="noStrike" u="none">
                <a:solidFill>
                  <a:srgbClr val="f0fcff"/>
                </a:solidFill>
                <a:uFillTx/>
                <a:latin typeface="Spline Sans Bold"/>
                <a:ea typeface="Spline Sans Bold"/>
              </a:rPr>
              <a:t>Análisis de Resultados</a:t>
            </a:r>
            <a:endParaRPr b="0" lang="es-ES" sz="3700" strike="noStrike" u="none">
              <a:solidFill>
                <a:srgbClr val="000000"/>
              </a:solidFill>
              <a:uFillTx/>
              <a:latin typeface="Arial"/>
            </a:endParaRPr>
          </a:p>
        </p:txBody>
      </p:sp>
      <p:sp>
        <p:nvSpPr>
          <p:cNvPr id="145" name="Shape 1"/>
          <p:cNvSpPr/>
          <p:nvPr/>
        </p:nvSpPr>
        <p:spPr>
          <a:xfrm>
            <a:off x="6235560" y="1511640"/>
            <a:ext cx="3714480" cy="3294720"/>
          </a:xfrm>
          <a:prstGeom prst="roundRect">
            <a:avLst>
              <a:gd name="adj" fmla="val 9741"/>
            </a:avLst>
          </a:prstGeom>
          <a:solidFill>
            <a:srgbClr val="0a081b"/>
          </a:solidFill>
          <a:ln w="22860">
            <a:solidFill>
              <a:srgbClr val="16ffbb"/>
            </a:solidFill>
            <a:round/>
          </a:ln>
        </p:spPr>
        <p:style>
          <a:lnRef idx="0"/>
          <a:fillRef idx="0"/>
          <a:effectRef idx="0"/>
          <a:fontRef idx="minor"/>
        </p:style>
        <p:txBody>
          <a:bodyPr lIns="90000" rIns="90000" tIns="45000" bIns="45000" anchor="t">
            <a:noAutofit/>
          </a:bodyPr>
          <a:p>
            <a:pPr>
              <a:lnSpc>
                <a:spcPct val="100000"/>
              </a:lnSpc>
            </a:pPr>
            <a:endParaRPr b="0" lang="es-ES" sz="1800" strike="noStrike" u="none">
              <a:solidFill>
                <a:srgbClr val="ffffff"/>
              </a:solidFill>
              <a:uFillTx/>
              <a:latin typeface="Arial"/>
            </a:endParaRPr>
          </a:p>
        </p:txBody>
      </p:sp>
      <p:sp>
        <p:nvSpPr>
          <p:cNvPr id="146" name="Shape 4"/>
          <p:cNvSpPr/>
          <p:nvPr/>
        </p:nvSpPr>
        <p:spPr>
          <a:xfrm>
            <a:off x="10165320" y="1511640"/>
            <a:ext cx="3714480" cy="3294720"/>
          </a:xfrm>
          <a:prstGeom prst="roundRect">
            <a:avLst>
              <a:gd name="adj" fmla="val 9741"/>
            </a:avLst>
          </a:prstGeom>
          <a:solidFill>
            <a:srgbClr val="0a081b"/>
          </a:solidFill>
          <a:ln w="22860">
            <a:solidFill>
              <a:srgbClr val="29ddda"/>
            </a:solidFill>
            <a:round/>
          </a:ln>
        </p:spPr>
        <p:style>
          <a:lnRef idx="0"/>
          <a:fillRef idx="0"/>
          <a:effectRef idx="0"/>
          <a:fontRef idx="minor"/>
        </p:style>
        <p:txBody>
          <a:bodyPr lIns="90000" rIns="90000" tIns="45000" bIns="45000" anchor="t">
            <a:noAutofit/>
          </a:bodyPr>
          <a:p>
            <a:pPr>
              <a:lnSpc>
                <a:spcPct val="100000"/>
              </a:lnSpc>
            </a:pPr>
            <a:endParaRPr b="0" lang="es-ES" sz="1800" strike="noStrike" u="none">
              <a:solidFill>
                <a:srgbClr val="ffffff"/>
              </a:solidFill>
              <a:uFillTx/>
              <a:latin typeface="Arial"/>
            </a:endParaRPr>
          </a:p>
        </p:txBody>
      </p:sp>
      <p:sp>
        <p:nvSpPr>
          <p:cNvPr id="147" name="Shape 7"/>
          <p:cNvSpPr/>
          <p:nvPr/>
        </p:nvSpPr>
        <p:spPr>
          <a:xfrm>
            <a:off x="6235560" y="5022000"/>
            <a:ext cx="7644240" cy="2610000"/>
          </a:xfrm>
          <a:prstGeom prst="roundRect">
            <a:avLst>
              <a:gd name="adj" fmla="val 12296"/>
            </a:avLst>
          </a:prstGeom>
          <a:solidFill>
            <a:srgbClr val="0a081b"/>
          </a:solidFill>
          <a:ln w="22860">
            <a:solidFill>
              <a:srgbClr val="37a7e7"/>
            </a:solidFill>
            <a:round/>
          </a:ln>
        </p:spPr>
        <p:style>
          <a:lnRef idx="0"/>
          <a:fillRef idx="0"/>
          <a:effectRef idx="0"/>
          <a:fontRef idx="minor"/>
        </p:style>
        <p:txBody>
          <a:bodyPr lIns="90000" rIns="90000" tIns="45000" bIns="45000" anchor="t">
            <a:noAutofit/>
          </a:bodyPr>
          <a:p>
            <a:pPr>
              <a:lnSpc>
                <a:spcPct val="100000"/>
              </a:lnSpc>
            </a:pPr>
            <a:endParaRPr b="0" lang="es-ES" sz="1800" strike="noStrike" u="none">
              <a:solidFill>
                <a:srgbClr val="ffffff"/>
              </a:solidFill>
              <a:uFillTx/>
              <a:latin typeface="Arial"/>
            </a:endParaRPr>
          </a:p>
        </p:txBody>
      </p:sp>
      <p:sp>
        <p:nvSpPr>
          <p:cNvPr id="148" name=""/>
          <p:cNvSpPr/>
          <p:nvPr/>
        </p:nvSpPr>
        <p:spPr>
          <a:xfrm>
            <a:off x="6472440" y="5127120"/>
            <a:ext cx="7173360" cy="2401200"/>
          </a:xfrm>
          <a:prstGeom prst="rect">
            <a:avLst/>
          </a:prstGeom>
          <a:noFill/>
          <a:ln w="0">
            <a:noFill/>
          </a:ln>
        </p:spPr>
        <p:style>
          <a:lnRef idx="0"/>
          <a:fillRef idx="0"/>
          <a:effectRef idx="0"/>
          <a:fontRef idx="minor"/>
        </p:style>
        <p:txBody>
          <a:bodyPr lIns="90000" rIns="90000" tIns="45000" bIns="45000" anchor="t">
            <a:noAutofit/>
          </a:bodyPr>
          <a:p>
            <a:pPr>
              <a:lnSpc>
                <a:spcPts val="2299"/>
              </a:lnSpc>
              <a:tabLst>
                <a:tab algn="l" pos="0"/>
              </a:tabLst>
            </a:pPr>
            <a:r>
              <a:rPr b="1" lang="es-ES" sz="1850" strike="noStrike" u="none">
                <a:solidFill>
                  <a:srgbClr val="e0e4e6"/>
                </a:solidFill>
                <a:uFillTx/>
                <a:latin typeface="Spline Sans Bold"/>
                <a:ea typeface="Spline Sans Bold"/>
              </a:rPr>
              <a:t>Hallazgo 3</a:t>
            </a:r>
            <a:endParaRPr b="0" lang="es-ES" sz="1850" strike="noStrike" u="none">
              <a:solidFill>
                <a:srgbClr val="000000"/>
              </a:solidFill>
              <a:uFillTx/>
              <a:latin typeface="Arial"/>
            </a:endParaRPr>
          </a:p>
          <a:p>
            <a:pPr>
              <a:lnSpc>
                <a:spcPts val="2650"/>
              </a:lnSpc>
              <a:tabLst>
                <a:tab algn="l" pos="0"/>
              </a:tabLst>
            </a:pPr>
            <a:r>
              <a:rPr b="0" lang="es-ES" sz="1650" strike="noStrike" u="none">
                <a:solidFill>
                  <a:srgbClr val="e0e4e6"/>
                </a:solidFill>
                <a:uFillTx/>
                <a:latin typeface="Barlow"/>
                <a:ea typeface="Barlow"/>
              </a:rPr>
              <a:t>Desde 2019, la caída en la matriculación de nuevos coches ha impulsado el uso prolongado de vehículos antiguos, muchos de ellos altamente contaminantes. Esta tendencia no solo afecta la economía, sino que también agrava el impacto ambiental, al mantener en circulación flotas menos eficientes y más emisoras de gases nocivos.</a:t>
            </a:r>
            <a:endParaRPr b="0" lang="es-ES" sz="1650" strike="noStrike" u="none">
              <a:solidFill>
                <a:srgbClr val="000000"/>
              </a:solidFill>
              <a:uFillTx/>
              <a:latin typeface="Arial"/>
            </a:endParaRPr>
          </a:p>
        </p:txBody>
      </p:sp>
      <p:sp>
        <p:nvSpPr>
          <p:cNvPr id="149" name=""/>
          <p:cNvSpPr/>
          <p:nvPr/>
        </p:nvSpPr>
        <p:spPr>
          <a:xfrm>
            <a:off x="6472440" y="1610640"/>
            <a:ext cx="3259440" cy="3074400"/>
          </a:xfrm>
          <a:prstGeom prst="rect">
            <a:avLst/>
          </a:prstGeom>
          <a:noFill/>
          <a:ln w="0">
            <a:noFill/>
          </a:ln>
        </p:spPr>
        <p:style>
          <a:lnRef idx="0"/>
          <a:fillRef idx="0"/>
          <a:effectRef idx="0"/>
          <a:fontRef idx="minor"/>
        </p:style>
        <p:txBody>
          <a:bodyPr lIns="90000" rIns="90000" tIns="45000" bIns="45000" anchor="t">
            <a:noAutofit/>
          </a:bodyPr>
          <a:p>
            <a:pPr>
              <a:lnSpc>
                <a:spcPts val="2299"/>
              </a:lnSpc>
              <a:tabLst>
                <a:tab algn="l" pos="0"/>
              </a:tabLst>
            </a:pPr>
            <a:r>
              <a:rPr b="1" lang="es-ES" sz="1850" strike="noStrike" u="none">
                <a:solidFill>
                  <a:srgbClr val="e0e4e6"/>
                </a:solidFill>
                <a:uFillTx/>
                <a:latin typeface="Spline Sans Bold"/>
                <a:ea typeface="Spline Sans Bold"/>
              </a:rPr>
              <a:t>Hallazgo 1</a:t>
            </a:r>
            <a:endParaRPr b="0" lang="es-ES" sz="1850" strike="noStrike" u="none">
              <a:solidFill>
                <a:srgbClr val="000000"/>
              </a:solidFill>
              <a:uFillTx/>
              <a:latin typeface="Arial"/>
            </a:endParaRPr>
          </a:p>
          <a:p>
            <a:pPr>
              <a:lnSpc>
                <a:spcPts val="2650"/>
              </a:lnSpc>
              <a:tabLst>
                <a:tab algn="l" pos="0"/>
              </a:tabLst>
            </a:pPr>
            <a:r>
              <a:rPr b="0" lang="es-ES" sz="1650" strike="noStrike" u="none">
                <a:solidFill>
                  <a:srgbClr val="e0e4e6"/>
                </a:solidFill>
                <a:uFillTx/>
                <a:latin typeface="Barlow"/>
                <a:ea typeface="Barlow"/>
              </a:rPr>
              <a:t>A pesar del aumento exponencial de vehículos eléctricos (de 281 mil unidades en 2013 a 12,4 millones en 2022), las emisiones del sector transporte crecieron un 0,99% en el mismo período.</a:t>
            </a:r>
            <a:endParaRPr b="0" lang="es-ES" sz="1650" strike="noStrike" u="none">
              <a:solidFill>
                <a:srgbClr val="000000"/>
              </a:solidFill>
              <a:uFillTx/>
              <a:latin typeface="Arial"/>
            </a:endParaRPr>
          </a:p>
        </p:txBody>
      </p:sp>
      <p:sp>
        <p:nvSpPr>
          <p:cNvPr id="150" name=""/>
          <p:cNvSpPr/>
          <p:nvPr/>
        </p:nvSpPr>
        <p:spPr>
          <a:xfrm>
            <a:off x="10402200" y="1820160"/>
            <a:ext cx="3260880" cy="2737800"/>
          </a:xfrm>
          <a:prstGeom prst="rect">
            <a:avLst/>
          </a:prstGeom>
          <a:noFill/>
          <a:ln w="0">
            <a:noFill/>
          </a:ln>
        </p:spPr>
        <p:style>
          <a:lnRef idx="0"/>
          <a:fillRef idx="0"/>
          <a:effectRef idx="0"/>
          <a:fontRef idx="minor"/>
        </p:style>
        <p:txBody>
          <a:bodyPr lIns="90000" rIns="90000" tIns="45000" bIns="45000" anchor="t">
            <a:noAutofit/>
          </a:bodyPr>
          <a:p>
            <a:pPr>
              <a:lnSpc>
                <a:spcPts val="2299"/>
              </a:lnSpc>
              <a:tabLst>
                <a:tab algn="l" pos="0"/>
              </a:tabLst>
            </a:pPr>
            <a:r>
              <a:rPr b="1" lang="es-ES" sz="1850" strike="noStrike" u="none">
                <a:solidFill>
                  <a:srgbClr val="e0e4e6"/>
                </a:solidFill>
                <a:uFillTx/>
                <a:latin typeface="Spline Sans Bold"/>
                <a:ea typeface="Spline Sans Bold"/>
              </a:rPr>
              <a:t>Hallazgo 2</a:t>
            </a:r>
            <a:endParaRPr b="0" lang="es-ES" sz="1850" strike="noStrike" u="none">
              <a:solidFill>
                <a:srgbClr val="000000"/>
              </a:solidFill>
              <a:uFillTx/>
              <a:latin typeface="Arial"/>
            </a:endParaRPr>
          </a:p>
          <a:p>
            <a:pPr>
              <a:lnSpc>
                <a:spcPts val="2650"/>
              </a:lnSpc>
              <a:tabLst>
                <a:tab algn="l" pos="0"/>
              </a:tabLst>
            </a:pPr>
            <a:r>
              <a:rPr b="0" lang="es-ES" sz="1650" strike="noStrike" u="none">
                <a:solidFill>
                  <a:srgbClr val="e0e4e6"/>
                </a:solidFill>
                <a:uFillTx/>
                <a:latin typeface="Barlow"/>
                <a:ea typeface="Barlow"/>
              </a:rPr>
              <a:t>Pese a la disminución en la producción de coches de combustión interna, su representación en el parque automotor total ha cambiado poco en casi diez años, reduciéndose solo un 1.5%.</a:t>
            </a:r>
            <a:endParaRPr b="0" lang="es-ES" sz="16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Text 0"/>
          <p:cNvSpPr/>
          <p:nvPr/>
        </p:nvSpPr>
        <p:spPr>
          <a:xfrm>
            <a:off x="657000" y="695160"/>
            <a:ext cx="4169520" cy="519840"/>
          </a:xfrm>
          <a:prstGeom prst="rect">
            <a:avLst/>
          </a:prstGeom>
          <a:noFill/>
          <a:ln w="0">
            <a:noFill/>
          </a:ln>
        </p:spPr>
        <p:style>
          <a:lnRef idx="0"/>
          <a:fillRef idx="0"/>
          <a:effectRef idx="0"/>
          <a:fontRef idx="minor"/>
        </p:style>
        <p:txBody>
          <a:bodyPr wrap="none" lIns="0" rIns="0" tIns="0" bIns="0" anchor="t">
            <a:noAutofit/>
          </a:bodyPr>
          <a:p>
            <a:pPr>
              <a:lnSpc>
                <a:spcPts val="4099"/>
              </a:lnSpc>
              <a:tabLst>
                <a:tab algn="l" pos="0"/>
              </a:tabLst>
            </a:pPr>
            <a:r>
              <a:rPr b="1" lang="es-ES" sz="3250" strike="noStrike" u="none">
                <a:solidFill>
                  <a:srgbClr val="f0fcff"/>
                </a:solidFill>
                <a:uFillTx/>
                <a:latin typeface="Spline Sans Bold"/>
                <a:ea typeface="Spline Sans Bold"/>
              </a:rPr>
              <a:t>Recomendaciones</a:t>
            </a:r>
            <a:endParaRPr b="0" lang="es-ES" sz="3250" strike="noStrike" u="none">
              <a:solidFill>
                <a:srgbClr val="000000"/>
              </a:solidFill>
              <a:uFillTx/>
              <a:latin typeface="Arial"/>
            </a:endParaRPr>
          </a:p>
        </p:txBody>
      </p:sp>
      <p:sp>
        <p:nvSpPr>
          <p:cNvPr id="152" name="Text 1"/>
          <p:cNvSpPr/>
          <p:nvPr/>
        </p:nvSpPr>
        <p:spPr>
          <a:xfrm>
            <a:off x="657000" y="1591920"/>
            <a:ext cx="13315320" cy="298800"/>
          </a:xfrm>
          <a:prstGeom prst="rect">
            <a:avLst/>
          </a:prstGeom>
          <a:noFill/>
          <a:ln w="0">
            <a:noFill/>
          </a:ln>
        </p:spPr>
        <p:style>
          <a:lnRef idx="0"/>
          <a:fillRef idx="0"/>
          <a:effectRef idx="0"/>
          <a:fontRef idx="minor"/>
        </p:style>
        <p:txBody>
          <a:bodyPr wrap="none" lIns="0" rIns="0" tIns="0" bIns="0" anchor="t">
            <a:noAutofit/>
          </a:bodyPr>
          <a:p>
            <a:pPr>
              <a:lnSpc>
                <a:spcPts val="2350"/>
              </a:lnSpc>
              <a:tabLst>
                <a:tab algn="l" pos="0"/>
              </a:tabLst>
            </a:pPr>
            <a:r>
              <a:rPr b="0" lang="es-ES" sz="1450" strike="noStrike" u="none">
                <a:solidFill>
                  <a:srgbClr val="e0e4e6"/>
                </a:solidFill>
                <a:uFillTx/>
                <a:latin typeface="Barlow"/>
                <a:ea typeface="Barlow"/>
              </a:rPr>
              <a:t>En base a estos hallazgos, algunas recomendaciones que podemos sugerir para bajar las emisiones de los gases de efecto invernadero son:</a:t>
            </a:r>
            <a:endParaRPr b="0" lang="es-ES" sz="1450" strike="noStrike" u="none">
              <a:solidFill>
                <a:srgbClr val="000000"/>
              </a:solidFill>
              <a:uFillTx/>
              <a:latin typeface="Arial"/>
            </a:endParaRPr>
          </a:p>
        </p:txBody>
      </p:sp>
      <p:pic>
        <p:nvPicPr>
          <p:cNvPr id="153" name="Image 0" descr="preencoded.png"/>
          <p:cNvPicPr/>
          <p:nvPr/>
        </p:nvPicPr>
        <p:blipFill>
          <a:blip r:embed="rId1"/>
          <a:stretch/>
        </p:blipFill>
        <p:spPr>
          <a:xfrm>
            <a:off x="3326760" y="2103120"/>
            <a:ext cx="1316880" cy="1047240"/>
          </a:xfrm>
          <a:prstGeom prst="rect">
            <a:avLst/>
          </a:prstGeom>
          <a:noFill/>
          <a:ln w="0">
            <a:noFill/>
          </a:ln>
        </p:spPr>
      </p:pic>
      <p:pic>
        <p:nvPicPr>
          <p:cNvPr id="154" name="Image 1" descr="preencoded.png"/>
          <p:cNvPicPr/>
          <p:nvPr/>
        </p:nvPicPr>
        <p:blipFill>
          <a:blip r:embed="rId2"/>
          <a:stretch/>
        </p:blipFill>
        <p:spPr>
          <a:xfrm>
            <a:off x="3854160" y="2591640"/>
            <a:ext cx="262440" cy="328320"/>
          </a:xfrm>
          <a:prstGeom prst="rect">
            <a:avLst/>
          </a:prstGeom>
          <a:noFill/>
          <a:ln w="0">
            <a:noFill/>
          </a:ln>
        </p:spPr>
      </p:pic>
      <p:sp>
        <p:nvSpPr>
          <p:cNvPr id="155" name="Text 2"/>
          <p:cNvSpPr/>
          <p:nvPr/>
        </p:nvSpPr>
        <p:spPr>
          <a:xfrm>
            <a:off x="4832640" y="2290680"/>
            <a:ext cx="2084040" cy="259200"/>
          </a:xfrm>
          <a:prstGeom prst="rect">
            <a:avLst/>
          </a:prstGeom>
          <a:noFill/>
          <a:ln w="0">
            <a:noFill/>
          </a:ln>
        </p:spPr>
        <p:style>
          <a:lnRef idx="0"/>
          <a:fillRef idx="0"/>
          <a:effectRef idx="0"/>
          <a:fontRef idx="minor"/>
        </p:style>
        <p:txBody>
          <a:bodyPr wrap="none" lIns="0" rIns="0" tIns="0" bIns="0" anchor="t">
            <a:noAutofit/>
          </a:bodyPr>
          <a:p>
            <a:pPr>
              <a:lnSpc>
                <a:spcPts val="2049"/>
              </a:lnSpc>
              <a:tabLst>
                <a:tab algn="l" pos="0"/>
              </a:tabLst>
            </a:pPr>
            <a:r>
              <a:rPr b="1" lang="es-ES" sz="1600" strike="noStrike" u="none">
                <a:solidFill>
                  <a:srgbClr val="e0e4e6"/>
                </a:solidFill>
                <a:uFillTx/>
                <a:latin typeface="Spline Sans Bold"/>
                <a:ea typeface="Spline Sans Bold"/>
              </a:rPr>
              <a:t>Enfoque Integral</a:t>
            </a:r>
            <a:endParaRPr b="0" lang="es-ES" sz="1600" strike="noStrike" u="none">
              <a:solidFill>
                <a:srgbClr val="000000"/>
              </a:solidFill>
              <a:uFillTx/>
              <a:latin typeface="Arial"/>
            </a:endParaRPr>
          </a:p>
        </p:txBody>
      </p:sp>
      <p:sp>
        <p:nvSpPr>
          <p:cNvPr id="156" name="Text 3"/>
          <p:cNvSpPr/>
          <p:nvPr/>
        </p:nvSpPr>
        <p:spPr>
          <a:xfrm>
            <a:off x="4832640" y="2664000"/>
            <a:ext cx="3759480" cy="298800"/>
          </a:xfrm>
          <a:prstGeom prst="rect">
            <a:avLst/>
          </a:prstGeom>
          <a:noFill/>
          <a:ln w="0">
            <a:noFill/>
          </a:ln>
        </p:spPr>
        <p:style>
          <a:lnRef idx="0"/>
          <a:fillRef idx="0"/>
          <a:effectRef idx="0"/>
          <a:fontRef idx="minor"/>
        </p:style>
        <p:txBody>
          <a:bodyPr wrap="none" lIns="0" rIns="0" tIns="0" bIns="0" anchor="t">
            <a:noAutofit/>
          </a:bodyPr>
          <a:p>
            <a:pPr>
              <a:lnSpc>
                <a:spcPts val="2350"/>
              </a:lnSpc>
              <a:tabLst>
                <a:tab algn="l" pos="0"/>
              </a:tabLst>
            </a:pPr>
            <a:r>
              <a:rPr b="0" lang="es-ES" sz="1450" strike="noStrike" u="none">
                <a:solidFill>
                  <a:srgbClr val="e0e4e6"/>
                </a:solidFill>
                <a:uFillTx/>
                <a:latin typeface="Barlow"/>
                <a:ea typeface="Barlow"/>
              </a:rPr>
              <a:t>Combinar electrificación con otras estrategias</a:t>
            </a:r>
            <a:endParaRPr b="0" lang="es-ES" sz="1450" strike="noStrike" u="none">
              <a:solidFill>
                <a:srgbClr val="000000"/>
              </a:solidFill>
              <a:uFillTx/>
              <a:latin typeface="Arial"/>
            </a:endParaRPr>
          </a:p>
        </p:txBody>
      </p:sp>
      <p:sp>
        <p:nvSpPr>
          <p:cNvPr id="157" name="Shape 4"/>
          <p:cNvSpPr/>
          <p:nvPr/>
        </p:nvSpPr>
        <p:spPr>
          <a:xfrm>
            <a:off x="4691880" y="3165840"/>
            <a:ext cx="9233280" cy="10080"/>
          </a:xfrm>
          <a:prstGeom prst="roundRect">
            <a:avLst>
              <a:gd name="adj" fmla="val 2463200"/>
            </a:avLst>
          </a:prstGeom>
          <a:solidFill>
            <a:srgbClr val="16ffbb"/>
          </a:solidFill>
          <a:ln w="0">
            <a:noFill/>
          </a:ln>
        </p:spPr>
        <p:style>
          <a:lnRef idx="0"/>
          <a:fillRef idx="0"/>
          <a:effectRef idx="0"/>
          <a:fontRef idx="minor"/>
        </p:style>
        <p:txBody>
          <a:bodyPr lIns="90000" rIns="90000" tIns="-36720" bIns="-36720" anchor="t">
            <a:noAutofit/>
          </a:bodyPr>
          <a:p>
            <a:pPr>
              <a:lnSpc>
                <a:spcPct val="100000"/>
              </a:lnSpc>
            </a:pPr>
            <a:endParaRPr b="0" lang="es-ES" sz="1800" strike="noStrike" u="none">
              <a:solidFill>
                <a:srgbClr val="000000"/>
              </a:solidFill>
              <a:uFillTx/>
              <a:latin typeface="Arial"/>
            </a:endParaRPr>
          </a:p>
        </p:txBody>
      </p:sp>
      <p:pic>
        <p:nvPicPr>
          <p:cNvPr id="158" name="Image 2" descr="preencoded.png"/>
          <p:cNvPicPr/>
          <p:nvPr/>
        </p:nvPicPr>
        <p:blipFill>
          <a:blip r:embed="rId3"/>
          <a:stretch/>
        </p:blipFill>
        <p:spPr>
          <a:xfrm>
            <a:off x="2667600" y="3198600"/>
            <a:ext cx="2635200" cy="1047240"/>
          </a:xfrm>
          <a:prstGeom prst="rect">
            <a:avLst/>
          </a:prstGeom>
          <a:noFill/>
          <a:ln w="0">
            <a:noFill/>
          </a:ln>
        </p:spPr>
      </p:pic>
      <p:pic>
        <p:nvPicPr>
          <p:cNvPr id="159" name="Image 3" descr="preencoded.png"/>
          <p:cNvPicPr/>
          <p:nvPr/>
        </p:nvPicPr>
        <p:blipFill>
          <a:blip r:embed="rId4"/>
          <a:stretch/>
        </p:blipFill>
        <p:spPr>
          <a:xfrm>
            <a:off x="3853800" y="3558240"/>
            <a:ext cx="262440" cy="328320"/>
          </a:xfrm>
          <a:prstGeom prst="rect">
            <a:avLst/>
          </a:prstGeom>
          <a:noFill/>
          <a:ln w="0">
            <a:noFill/>
          </a:ln>
        </p:spPr>
      </p:pic>
      <p:sp>
        <p:nvSpPr>
          <p:cNvPr id="160" name="Text 5"/>
          <p:cNvSpPr/>
          <p:nvPr/>
        </p:nvSpPr>
        <p:spPr>
          <a:xfrm>
            <a:off x="5491800" y="3386520"/>
            <a:ext cx="2870640" cy="259200"/>
          </a:xfrm>
          <a:prstGeom prst="rect">
            <a:avLst/>
          </a:prstGeom>
          <a:noFill/>
          <a:ln w="0">
            <a:noFill/>
          </a:ln>
        </p:spPr>
        <p:style>
          <a:lnRef idx="0"/>
          <a:fillRef idx="0"/>
          <a:effectRef idx="0"/>
          <a:fontRef idx="minor"/>
        </p:style>
        <p:txBody>
          <a:bodyPr wrap="none" lIns="0" rIns="0" tIns="0" bIns="0" anchor="t">
            <a:noAutofit/>
          </a:bodyPr>
          <a:p>
            <a:pPr>
              <a:lnSpc>
                <a:spcPts val="2049"/>
              </a:lnSpc>
              <a:tabLst>
                <a:tab algn="l" pos="0"/>
              </a:tabLst>
            </a:pPr>
            <a:r>
              <a:rPr b="1" lang="es-ES" sz="1600" strike="noStrike" u="none">
                <a:solidFill>
                  <a:srgbClr val="e0e4e6"/>
                </a:solidFill>
                <a:uFillTx/>
                <a:latin typeface="Spline Sans Bold"/>
                <a:ea typeface="Spline Sans Bold"/>
              </a:rPr>
              <a:t>Descarbonización Energética</a:t>
            </a:r>
            <a:endParaRPr b="0" lang="es-ES" sz="1600" strike="noStrike" u="none">
              <a:solidFill>
                <a:srgbClr val="000000"/>
              </a:solidFill>
              <a:uFillTx/>
              <a:latin typeface="Arial"/>
            </a:endParaRPr>
          </a:p>
        </p:txBody>
      </p:sp>
      <p:sp>
        <p:nvSpPr>
          <p:cNvPr id="161" name="Text 6"/>
          <p:cNvSpPr/>
          <p:nvPr/>
        </p:nvSpPr>
        <p:spPr>
          <a:xfrm>
            <a:off x="5491800" y="3759480"/>
            <a:ext cx="5211000" cy="298800"/>
          </a:xfrm>
          <a:prstGeom prst="rect">
            <a:avLst/>
          </a:prstGeom>
          <a:noFill/>
          <a:ln w="0">
            <a:noFill/>
          </a:ln>
        </p:spPr>
        <p:style>
          <a:lnRef idx="0"/>
          <a:fillRef idx="0"/>
          <a:effectRef idx="0"/>
          <a:fontRef idx="minor"/>
        </p:style>
        <p:txBody>
          <a:bodyPr wrap="none" lIns="0" rIns="0" tIns="0" bIns="0" anchor="t">
            <a:noAutofit/>
          </a:bodyPr>
          <a:p>
            <a:pPr>
              <a:lnSpc>
                <a:spcPts val="2350"/>
              </a:lnSpc>
              <a:tabLst>
                <a:tab algn="l" pos="0"/>
              </a:tabLst>
            </a:pPr>
            <a:r>
              <a:rPr b="0" lang="es-ES" sz="1450" strike="noStrike" u="none">
                <a:solidFill>
                  <a:srgbClr val="e0e4e6"/>
                </a:solidFill>
                <a:uFillTx/>
                <a:latin typeface="Barlow"/>
                <a:ea typeface="Barlow"/>
              </a:rPr>
              <a:t>Garantizar energía renovable eficientes para vehículos eléctricos</a:t>
            </a:r>
            <a:endParaRPr b="0" lang="es-ES" sz="1450" strike="noStrike" u="none">
              <a:solidFill>
                <a:srgbClr val="000000"/>
              </a:solidFill>
              <a:uFillTx/>
              <a:latin typeface="Arial"/>
            </a:endParaRPr>
          </a:p>
        </p:txBody>
      </p:sp>
      <p:sp>
        <p:nvSpPr>
          <p:cNvPr id="162" name="Shape 7"/>
          <p:cNvSpPr/>
          <p:nvPr/>
        </p:nvSpPr>
        <p:spPr>
          <a:xfrm>
            <a:off x="5351040" y="4261320"/>
            <a:ext cx="8574120" cy="10080"/>
          </a:xfrm>
          <a:prstGeom prst="roundRect">
            <a:avLst>
              <a:gd name="adj" fmla="val 2463200"/>
            </a:avLst>
          </a:prstGeom>
          <a:solidFill>
            <a:srgbClr val="29ddda"/>
          </a:solidFill>
          <a:ln w="0">
            <a:noFill/>
          </a:ln>
        </p:spPr>
        <p:style>
          <a:lnRef idx="0"/>
          <a:fillRef idx="0"/>
          <a:effectRef idx="0"/>
          <a:fontRef idx="minor"/>
        </p:style>
        <p:txBody>
          <a:bodyPr lIns="90000" rIns="90000" tIns="-36720" bIns="-36720" anchor="t">
            <a:noAutofit/>
          </a:bodyPr>
          <a:p>
            <a:pPr>
              <a:lnSpc>
                <a:spcPct val="100000"/>
              </a:lnSpc>
            </a:pPr>
            <a:endParaRPr b="0" lang="es-ES" sz="1800" strike="noStrike" u="none">
              <a:solidFill>
                <a:srgbClr val="000000"/>
              </a:solidFill>
              <a:uFillTx/>
              <a:latin typeface="Arial"/>
            </a:endParaRPr>
          </a:p>
        </p:txBody>
      </p:sp>
      <p:pic>
        <p:nvPicPr>
          <p:cNvPr id="163" name="Image 4" descr="preencoded.png"/>
          <p:cNvPicPr/>
          <p:nvPr/>
        </p:nvPicPr>
        <p:blipFill>
          <a:blip r:embed="rId5"/>
          <a:stretch/>
        </p:blipFill>
        <p:spPr>
          <a:xfrm>
            <a:off x="2008440" y="4294440"/>
            <a:ext cx="3953520" cy="1047240"/>
          </a:xfrm>
          <a:prstGeom prst="rect">
            <a:avLst/>
          </a:prstGeom>
          <a:noFill/>
          <a:ln w="0">
            <a:noFill/>
          </a:ln>
        </p:spPr>
      </p:pic>
      <p:pic>
        <p:nvPicPr>
          <p:cNvPr id="164" name="Image 5" descr="preencoded.png"/>
          <p:cNvPicPr/>
          <p:nvPr/>
        </p:nvPicPr>
        <p:blipFill>
          <a:blip r:embed="rId6"/>
          <a:stretch/>
        </p:blipFill>
        <p:spPr>
          <a:xfrm>
            <a:off x="3853800" y="4653720"/>
            <a:ext cx="262440" cy="328320"/>
          </a:xfrm>
          <a:prstGeom prst="rect">
            <a:avLst/>
          </a:prstGeom>
          <a:noFill/>
          <a:ln w="0">
            <a:noFill/>
          </a:ln>
        </p:spPr>
      </p:pic>
      <p:sp>
        <p:nvSpPr>
          <p:cNvPr id="165" name="Text 8"/>
          <p:cNvSpPr/>
          <p:nvPr/>
        </p:nvSpPr>
        <p:spPr>
          <a:xfrm>
            <a:off x="6150960" y="4482000"/>
            <a:ext cx="2613240" cy="259200"/>
          </a:xfrm>
          <a:prstGeom prst="rect">
            <a:avLst/>
          </a:prstGeom>
          <a:noFill/>
          <a:ln w="0">
            <a:noFill/>
          </a:ln>
        </p:spPr>
        <p:style>
          <a:lnRef idx="0"/>
          <a:fillRef idx="0"/>
          <a:effectRef idx="0"/>
          <a:fontRef idx="minor"/>
        </p:style>
        <p:txBody>
          <a:bodyPr wrap="none" lIns="0" rIns="0" tIns="0" bIns="0" anchor="t">
            <a:noAutofit/>
          </a:bodyPr>
          <a:p>
            <a:pPr>
              <a:lnSpc>
                <a:spcPts val="2049"/>
              </a:lnSpc>
              <a:tabLst>
                <a:tab algn="l" pos="0"/>
              </a:tabLst>
            </a:pPr>
            <a:r>
              <a:rPr b="1" lang="es-ES" sz="1600" strike="noStrike" u="none">
                <a:solidFill>
                  <a:srgbClr val="e0e4e6"/>
                </a:solidFill>
                <a:uFillTx/>
                <a:latin typeface="Spline Sans Bold"/>
                <a:ea typeface="Spline Sans Bold"/>
              </a:rPr>
              <a:t>Combustibles Alternativos</a:t>
            </a:r>
            <a:endParaRPr b="0" lang="es-ES" sz="1600" strike="noStrike" u="none">
              <a:solidFill>
                <a:srgbClr val="000000"/>
              </a:solidFill>
              <a:uFillTx/>
              <a:latin typeface="Arial"/>
            </a:endParaRPr>
          </a:p>
        </p:txBody>
      </p:sp>
      <p:sp>
        <p:nvSpPr>
          <p:cNvPr id="166" name="Text 9"/>
          <p:cNvSpPr/>
          <p:nvPr/>
        </p:nvSpPr>
        <p:spPr>
          <a:xfrm>
            <a:off x="6150960" y="4855320"/>
            <a:ext cx="3580560" cy="298800"/>
          </a:xfrm>
          <a:prstGeom prst="rect">
            <a:avLst/>
          </a:prstGeom>
          <a:noFill/>
          <a:ln w="0">
            <a:noFill/>
          </a:ln>
        </p:spPr>
        <p:style>
          <a:lnRef idx="0"/>
          <a:fillRef idx="0"/>
          <a:effectRef idx="0"/>
          <a:fontRef idx="minor"/>
        </p:style>
        <p:txBody>
          <a:bodyPr wrap="none" lIns="0" rIns="0" tIns="0" bIns="0" anchor="t">
            <a:noAutofit/>
          </a:bodyPr>
          <a:p>
            <a:pPr>
              <a:lnSpc>
                <a:spcPts val="2350"/>
              </a:lnSpc>
              <a:tabLst>
                <a:tab algn="l" pos="0"/>
              </a:tabLst>
            </a:pPr>
            <a:r>
              <a:rPr b="0" lang="es-ES" sz="1450" strike="noStrike" u="none">
                <a:solidFill>
                  <a:srgbClr val="e0e4e6"/>
                </a:solidFill>
                <a:uFillTx/>
                <a:latin typeface="Barlow"/>
                <a:ea typeface="Barlow"/>
              </a:rPr>
              <a:t>Desarrollar e-fuels para vehículos existentes</a:t>
            </a:r>
            <a:endParaRPr b="0" lang="es-ES" sz="1450" strike="noStrike" u="none">
              <a:solidFill>
                <a:srgbClr val="000000"/>
              </a:solidFill>
              <a:uFillTx/>
              <a:latin typeface="Arial"/>
            </a:endParaRPr>
          </a:p>
        </p:txBody>
      </p:sp>
      <p:sp>
        <p:nvSpPr>
          <p:cNvPr id="167" name="Shape 10"/>
          <p:cNvSpPr/>
          <p:nvPr/>
        </p:nvSpPr>
        <p:spPr>
          <a:xfrm>
            <a:off x="6010560" y="5356800"/>
            <a:ext cx="7914960" cy="10080"/>
          </a:xfrm>
          <a:prstGeom prst="roundRect">
            <a:avLst>
              <a:gd name="adj" fmla="val 2463200"/>
            </a:avLst>
          </a:prstGeom>
          <a:solidFill>
            <a:srgbClr val="37a7e7"/>
          </a:solidFill>
          <a:ln w="0">
            <a:noFill/>
          </a:ln>
        </p:spPr>
        <p:style>
          <a:lnRef idx="0"/>
          <a:fillRef idx="0"/>
          <a:effectRef idx="0"/>
          <a:fontRef idx="minor"/>
        </p:style>
        <p:txBody>
          <a:bodyPr lIns="90000" rIns="90000" tIns="-36720" bIns="-36720" anchor="t">
            <a:noAutofit/>
          </a:bodyPr>
          <a:p>
            <a:pPr>
              <a:lnSpc>
                <a:spcPct val="100000"/>
              </a:lnSpc>
            </a:pPr>
            <a:endParaRPr b="0" lang="es-ES" sz="1800" strike="noStrike" u="none">
              <a:solidFill>
                <a:srgbClr val="ffffff"/>
              </a:solidFill>
              <a:uFillTx/>
              <a:latin typeface="Arial"/>
            </a:endParaRPr>
          </a:p>
        </p:txBody>
      </p:sp>
      <p:pic>
        <p:nvPicPr>
          <p:cNvPr id="168" name="Image 6" descr="preencoded.png"/>
          <p:cNvPicPr/>
          <p:nvPr/>
        </p:nvPicPr>
        <p:blipFill>
          <a:blip r:embed="rId7"/>
          <a:stretch/>
        </p:blipFill>
        <p:spPr>
          <a:xfrm>
            <a:off x="1349280" y="5389920"/>
            <a:ext cx="5271840" cy="1047240"/>
          </a:xfrm>
          <a:prstGeom prst="rect">
            <a:avLst/>
          </a:prstGeom>
          <a:noFill/>
          <a:ln w="0">
            <a:noFill/>
          </a:ln>
        </p:spPr>
      </p:pic>
      <p:pic>
        <p:nvPicPr>
          <p:cNvPr id="169" name="Image 7" descr="preencoded.png"/>
          <p:cNvPicPr/>
          <p:nvPr/>
        </p:nvPicPr>
        <p:blipFill>
          <a:blip r:embed="rId8"/>
          <a:stretch/>
        </p:blipFill>
        <p:spPr>
          <a:xfrm>
            <a:off x="3853800" y="5749200"/>
            <a:ext cx="262440" cy="328320"/>
          </a:xfrm>
          <a:prstGeom prst="rect">
            <a:avLst/>
          </a:prstGeom>
          <a:noFill/>
          <a:ln w="0">
            <a:noFill/>
          </a:ln>
        </p:spPr>
      </p:pic>
      <p:sp>
        <p:nvSpPr>
          <p:cNvPr id="170" name="Text 11"/>
          <p:cNvSpPr/>
          <p:nvPr/>
        </p:nvSpPr>
        <p:spPr>
          <a:xfrm>
            <a:off x="6810120" y="5577480"/>
            <a:ext cx="2084040" cy="259200"/>
          </a:xfrm>
          <a:prstGeom prst="rect">
            <a:avLst/>
          </a:prstGeom>
          <a:noFill/>
          <a:ln w="0">
            <a:noFill/>
          </a:ln>
        </p:spPr>
        <p:style>
          <a:lnRef idx="0"/>
          <a:fillRef idx="0"/>
          <a:effectRef idx="0"/>
          <a:fontRef idx="minor"/>
        </p:style>
        <p:txBody>
          <a:bodyPr wrap="none" lIns="0" rIns="0" tIns="0" bIns="0" anchor="t">
            <a:noAutofit/>
          </a:bodyPr>
          <a:p>
            <a:pPr>
              <a:lnSpc>
                <a:spcPts val="2049"/>
              </a:lnSpc>
              <a:tabLst>
                <a:tab algn="l" pos="0"/>
              </a:tabLst>
            </a:pPr>
            <a:r>
              <a:rPr b="1" lang="es-ES" sz="1600" strike="noStrike" u="none">
                <a:solidFill>
                  <a:srgbClr val="e0e4e6"/>
                </a:solidFill>
                <a:uFillTx/>
                <a:latin typeface="Spline Sans Bold"/>
                <a:ea typeface="Spline Sans Bold"/>
              </a:rPr>
              <a:t>Transporte Público</a:t>
            </a:r>
            <a:endParaRPr b="0" lang="es-ES" sz="1600" strike="noStrike" u="none">
              <a:solidFill>
                <a:srgbClr val="000000"/>
              </a:solidFill>
              <a:uFillTx/>
              <a:latin typeface="Arial"/>
            </a:endParaRPr>
          </a:p>
        </p:txBody>
      </p:sp>
      <p:sp>
        <p:nvSpPr>
          <p:cNvPr id="171" name="Text 12"/>
          <p:cNvSpPr/>
          <p:nvPr/>
        </p:nvSpPr>
        <p:spPr>
          <a:xfrm>
            <a:off x="6810120" y="5950800"/>
            <a:ext cx="5553360" cy="298800"/>
          </a:xfrm>
          <a:prstGeom prst="rect">
            <a:avLst/>
          </a:prstGeom>
          <a:noFill/>
          <a:ln w="0">
            <a:noFill/>
          </a:ln>
        </p:spPr>
        <p:style>
          <a:lnRef idx="0"/>
          <a:fillRef idx="0"/>
          <a:effectRef idx="0"/>
          <a:fontRef idx="minor"/>
        </p:style>
        <p:txBody>
          <a:bodyPr wrap="none" lIns="0" rIns="0" tIns="0" bIns="0" anchor="t">
            <a:noAutofit/>
          </a:bodyPr>
          <a:p>
            <a:pPr>
              <a:lnSpc>
                <a:spcPts val="2350"/>
              </a:lnSpc>
              <a:tabLst>
                <a:tab algn="l" pos="0"/>
              </a:tabLst>
            </a:pPr>
            <a:r>
              <a:rPr b="0" lang="es-ES" sz="1450" strike="noStrike" u="none">
                <a:solidFill>
                  <a:srgbClr val="e0e4e6"/>
                </a:solidFill>
                <a:uFillTx/>
                <a:latin typeface="Barlow"/>
                <a:ea typeface="Barlow"/>
              </a:rPr>
              <a:t>Mejorar la infraestructuras para reducir la dependencia del automóvil</a:t>
            </a:r>
            <a:endParaRPr b="0" lang="es-ES" sz="1450" strike="noStrike" u="none">
              <a:solidFill>
                <a:srgbClr val="000000"/>
              </a:solidFill>
              <a:uFillTx/>
              <a:latin typeface="Arial"/>
            </a:endParaRPr>
          </a:p>
        </p:txBody>
      </p:sp>
      <p:sp>
        <p:nvSpPr>
          <p:cNvPr id="172" name="Shape 13"/>
          <p:cNvSpPr/>
          <p:nvPr/>
        </p:nvSpPr>
        <p:spPr>
          <a:xfrm>
            <a:off x="6669360" y="6452640"/>
            <a:ext cx="7255800" cy="10080"/>
          </a:xfrm>
          <a:prstGeom prst="roundRect">
            <a:avLst>
              <a:gd name="adj" fmla="val 2463200"/>
            </a:avLst>
          </a:prstGeom>
          <a:solidFill>
            <a:srgbClr val="0e45ff"/>
          </a:solidFill>
          <a:ln w="0">
            <a:noFill/>
          </a:ln>
        </p:spPr>
        <p:style>
          <a:lnRef idx="0"/>
          <a:fillRef idx="0"/>
          <a:effectRef idx="0"/>
          <a:fontRef idx="minor"/>
        </p:style>
        <p:txBody>
          <a:bodyPr lIns="90000" rIns="90000" tIns="-36720" bIns="-36720" anchor="t">
            <a:noAutofit/>
          </a:bodyPr>
          <a:p>
            <a:pPr>
              <a:lnSpc>
                <a:spcPct val="100000"/>
              </a:lnSpc>
            </a:pPr>
            <a:endParaRPr b="0" lang="es-ES" sz="1800" strike="noStrike" u="none">
              <a:solidFill>
                <a:srgbClr val="ffffff"/>
              </a:solidFill>
              <a:uFillTx/>
              <a:latin typeface="Arial"/>
            </a:endParaRPr>
          </a:p>
        </p:txBody>
      </p:sp>
      <p:pic>
        <p:nvPicPr>
          <p:cNvPr id="173" name="Image 8" descr="preencoded.png"/>
          <p:cNvPicPr/>
          <p:nvPr/>
        </p:nvPicPr>
        <p:blipFill>
          <a:blip r:embed="rId9"/>
          <a:stretch/>
        </p:blipFill>
        <p:spPr>
          <a:xfrm>
            <a:off x="690120" y="6485400"/>
            <a:ext cx="6590160" cy="1047240"/>
          </a:xfrm>
          <a:prstGeom prst="rect">
            <a:avLst/>
          </a:prstGeom>
          <a:noFill/>
          <a:ln w="0">
            <a:noFill/>
          </a:ln>
        </p:spPr>
      </p:pic>
      <p:pic>
        <p:nvPicPr>
          <p:cNvPr id="174" name="Image 9" descr="preencoded.png"/>
          <p:cNvPicPr/>
          <p:nvPr/>
        </p:nvPicPr>
        <p:blipFill>
          <a:blip r:embed="rId10"/>
          <a:stretch/>
        </p:blipFill>
        <p:spPr>
          <a:xfrm>
            <a:off x="3853800" y="6845040"/>
            <a:ext cx="262440" cy="328320"/>
          </a:xfrm>
          <a:prstGeom prst="rect">
            <a:avLst/>
          </a:prstGeom>
          <a:noFill/>
          <a:ln w="0">
            <a:noFill/>
          </a:ln>
        </p:spPr>
      </p:pic>
      <p:sp>
        <p:nvSpPr>
          <p:cNvPr id="175" name="Text 14"/>
          <p:cNvSpPr/>
          <p:nvPr/>
        </p:nvSpPr>
        <p:spPr>
          <a:xfrm>
            <a:off x="7469280" y="6673320"/>
            <a:ext cx="2225880" cy="259200"/>
          </a:xfrm>
          <a:prstGeom prst="rect">
            <a:avLst/>
          </a:prstGeom>
          <a:noFill/>
          <a:ln w="0">
            <a:noFill/>
          </a:ln>
        </p:spPr>
        <p:style>
          <a:lnRef idx="0"/>
          <a:fillRef idx="0"/>
          <a:effectRef idx="0"/>
          <a:fontRef idx="minor"/>
        </p:style>
        <p:txBody>
          <a:bodyPr wrap="none" lIns="0" rIns="0" tIns="0" bIns="0" anchor="t">
            <a:noAutofit/>
          </a:bodyPr>
          <a:p>
            <a:pPr>
              <a:lnSpc>
                <a:spcPts val="2049"/>
              </a:lnSpc>
              <a:tabLst>
                <a:tab algn="l" pos="0"/>
              </a:tabLst>
            </a:pPr>
            <a:r>
              <a:rPr b="1" lang="es-ES" sz="1600" strike="noStrike" u="none">
                <a:solidFill>
                  <a:srgbClr val="e0e4e6"/>
                </a:solidFill>
                <a:uFillTx/>
                <a:latin typeface="Spline Sans Bold"/>
                <a:ea typeface="Spline Sans Bold"/>
              </a:rPr>
              <a:t>Renovación del Parque</a:t>
            </a:r>
            <a:endParaRPr b="0" lang="es-ES" sz="1600" strike="noStrike" u="none">
              <a:solidFill>
                <a:srgbClr val="000000"/>
              </a:solidFill>
              <a:uFillTx/>
              <a:latin typeface="Arial"/>
            </a:endParaRPr>
          </a:p>
        </p:txBody>
      </p:sp>
      <p:sp>
        <p:nvSpPr>
          <p:cNvPr id="176" name="Text 15"/>
          <p:cNvSpPr/>
          <p:nvPr/>
        </p:nvSpPr>
        <p:spPr>
          <a:xfrm>
            <a:off x="7469280" y="7046640"/>
            <a:ext cx="3778200" cy="298800"/>
          </a:xfrm>
          <a:prstGeom prst="rect">
            <a:avLst/>
          </a:prstGeom>
          <a:noFill/>
          <a:ln w="0">
            <a:noFill/>
          </a:ln>
        </p:spPr>
        <p:style>
          <a:lnRef idx="0"/>
          <a:fillRef idx="0"/>
          <a:effectRef idx="0"/>
          <a:fontRef idx="minor"/>
        </p:style>
        <p:txBody>
          <a:bodyPr wrap="none" lIns="0" rIns="0" tIns="0" bIns="0" anchor="t">
            <a:noAutofit/>
          </a:bodyPr>
          <a:p>
            <a:pPr>
              <a:lnSpc>
                <a:spcPts val="2350"/>
              </a:lnSpc>
              <a:tabLst>
                <a:tab algn="l" pos="0"/>
              </a:tabLst>
            </a:pPr>
            <a:r>
              <a:rPr b="0" lang="es-ES" sz="1450" strike="noStrike" u="none">
                <a:solidFill>
                  <a:srgbClr val="e0e4e6"/>
                </a:solidFill>
                <a:uFillTx/>
                <a:latin typeface="Barlow"/>
                <a:ea typeface="Barlow"/>
              </a:rPr>
              <a:t>Incentivar el retiro de vehículos contaminantes</a:t>
            </a:r>
            <a:endParaRPr b="0" lang="es-ES" sz="14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0" name="Image 0" descr="preencoded.png"/>
          <p:cNvPicPr/>
          <p:nvPr/>
        </p:nvPicPr>
        <p:blipFill>
          <a:blip r:embed="rId1"/>
          <a:stretch/>
        </p:blipFill>
        <p:spPr>
          <a:xfrm>
            <a:off x="0" y="0"/>
            <a:ext cx="5484960" cy="8228160"/>
          </a:xfrm>
          <a:prstGeom prst="rect">
            <a:avLst/>
          </a:prstGeom>
          <a:noFill/>
          <a:ln w="0">
            <a:noFill/>
          </a:ln>
        </p:spPr>
      </p:pic>
      <p:sp>
        <p:nvSpPr>
          <p:cNvPr id="91" name="Text 0"/>
          <p:cNvSpPr/>
          <p:nvPr/>
        </p:nvSpPr>
        <p:spPr>
          <a:xfrm>
            <a:off x="6350400" y="2436840"/>
            <a:ext cx="4387680" cy="547200"/>
          </a:xfrm>
          <a:prstGeom prst="rect">
            <a:avLst/>
          </a:prstGeom>
          <a:noFill/>
          <a:ln w="0">
            <a:noFill/>
          </a:ln>
        </p:spPr>
        <p:style>
          <a:lnRef idx="0"/>
          <a:fillRef idx="0"/>
          <a:effectRef idx="0"/>
          <a:fontRef idx="minor"/>
        </p:style>
        <p:txBody>
          <a:bodyPr wrap="none" lIns="0" rIns="0" tIns="0" bIns="0" anchor="t">
            <a:noAutofit/>
          </a:bodyPr>
          <a:p>
            <a:pPr>
              <a:lnSpc>
                <a:spcPts val="4300"/>
              </a:lnSpc>
              <a:tabLst>
                <a:tab algn="l" pos="0"/>
              </a:tabLst>
            </a:pPr>
            <a:r>
              <a:rPr b="1" lang="es-ES" sz="3600" strike="noStrike" u="none">
                <a:solidFill>
                  <a:srgbClr val="f0fcff"/>
                </a:solidFill>
                <a:uFillTx/>
                <a:latin typeface="Spline Sans Bold"/>
                <a:ea typeface="Spline Sans Bold"/>
              </a:rPr>
              <a:t>Políticas Europeas</a:t>
            </a:r>
            <a:endParaRPr b="0" lang="es-ES" sz="3600" strike="noStrike" u="none">
              <a:solidFill>
                <a:srgbClr val="000000"/>
              </a:solidFill>
              <a:uFillTx/>
              <a:latin typeface="Arial"/>
            </a:endParaRPr>
          </a:p>
        </p:txBody>
      </p:sp>
      <p:sp>
        <p:nvSpPr>
          <p:cNvPr id="92" name="Shape 1"/>
          <p:cNvSpPr/>
          <p:nvPr/>
        </p:nvSpPr>
        <p:spPr>
          <a:xfrm>
            <a:off x="6350400" y="3263040"/>
            <a:ext cx="7414560" cy="2528280"/>
          </a:xfrm>
          <a:prstGeom prst="roundRect">
            <a:avLst>
              <a:gd name="adj" fmla="val 14639"/>
            </a:avLst>
          </a:prstGeom>
          <a:solidFill>
            <a:srgbClr val="0a081b"/>
          </a:solidFill>
          <a:ln w="30480">
            <a:solidFill>
              <a:srgbClr val="16ffbb"/>
            </a:solidFill>
            <a:round/>
          </a:ln>
        </p:spPr>
        <p:style>
          <a:lnRef idx="0"/>
          <a:fillRef idx="0"/>
          <a:effectRef idx="0"/>
          <a:fontRef idx="minor"/>
        </p:style>
        <p:txBody>
          <a:bodyPr lIns="90000" rIns="90000" tIns="45000" bIns="45000" anchor="t">
            <a:noAutofit/>
          </a:bodyPr>
          <a:p>
            <a:pPr>
              <a:lnSpc>
                <a:spcPct val="100000"/>
              </a:lnSpc>
            </a:pPr>
            <a:endParaRPr b="0" lang="es-ES" sz="1800" strike="noStrike" u="none">
              <a:solidFill>
                <a:srgbClr val="ffffff"/>
              </a:solidFill>
              <a:uFillTx/>
              <a:latin typeface="Arial"/>
            </a:endParaRPr>
          </a:p>
        </p:txBody>
      </p:sp>
      <p:sp>
        <p:nvSpPr>
          <p:cNvPr id="93" name=""/>
          <p:cNvSpPr/>
          <p:nvPr/>
        </p:nvSpPr>
        <p:spPr>
          <a:xfrm>
            <a:off x="6449400" y="3453120"/>
            <a:ext cx="7202520" cy="2106000"/>
          </a:xfrm>
          <a:prstGeom prst="rect">
            <a:avLst/>
          </a:prstGeom>
          <a:noFill/>
          <a:ln w="0">
            <a:noFill/>
          </a:ln>
        </p:spPr>
        <p:style>
          <a:lnRef idx="0"/>
          <a:fillRef idx="0"/>
          <a:effectRef idx="0"/>
          <a:fontRef idx="minor"/>
        </p:style>
        <p:txBody>
          <a:bodyPr lIns="90000" rIns="90000" tIns="45000" bIns="45000" anchor="t">
            <a:noAutofit/>
          </a:bodyPr>
          <a:p>
            <a:pPr algn="just">
              <a:lnSpc>
                <a:spcPts val="3101"/>
              </a:lnSpc>
              <a:tabLst>
                <a:tab algn="l" pos="0"/>
              </a:tabLst>
            </a:pPr>
            <a:r>
              <a:rPr b="0" lang="es-ES" sz="1900" strike="noStrike" u="none">
                <a:solidFill>
                  <a:srgbClr val="e0e4e6"/>
                </a:solidFill>
                <a:uFillTx/>
                <a:latin typeface="Barlow"/>
                <a:ea typeface="Barlow"/>
              </a:rPr>
              <a:t>La Unión Europea ha impulsado diversas medidas para fomentar la electrificación del transporte, incluyendo el </a:t>
            </a:r>
            <a:r>
              <a:rPr b="1" lang="es-ES" sz="1900" strike="noStrike" u="none">
                <a:solidFill>
                  <a:srgbClr val="e0e4e6"/>
                </a:solidFill>
                <a:uFillTx/>
                <a:latin typeface="Barlow"/>
                <a:ea typeface="Barlow"/>
              </a:rPr>
              <a:t>Fondo Next Generation EU</a:t>
            </a:r>
            <a:r>
              <a:rPr b="0" lang="es-ES" sz="1900" strike="noStrike" u="none">
                <a:solidFill>
                  <a:srgbClr val="e0e4e6"/>
                </a:solidFill>
                <a:uFillTx/>
                <a:latin typeface="Barlow"/>
                <a:ea typeface="Barlow"/>
              </a:rPr>
              <a:t> y la prohibición de vehículos de combustión interna a partir de 2035 como un pilar clave para reducir las emisiones, dentro del </a:t>
            </a:r>
            <a:r>
              <a:rPr b="1" lang="es-ES" sz="1900" strike="noStrike" u="none">
                <a:solidFill>
                  <a:srgbClr val="e0e4e6"/>
                </a:solidFill>
                <a:uFillTx/>
                <a:latin typeface="Barlow"/>
                <a:ea typeface="Barlow"/>
              </a:rPr>
              <a:t>Green Deal</a:t>
            </a:r>
            <a:r>
              <a:rPr b="0" lang="es-ES" sz="1900" strike="noStrike" u="none">
                <a:solidFill>
                  <a:srgbClr val="e0e4e6"/>
                </a:solidFill>
                <a:uFillTx/>
                <a:latin typeface="Barlow"/>
                <a:ea typeface="Barlow"/>
              </a:rPr>
              <a:t>.</a:t>
            </a:r>
            <a:endParaRPr b="0" lang="es-ES" sz="19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4" name="Image 0" descr="preencoded.png"/>
          <p:cNvPicPr/>
          <p:nvPr/>
        </p:nvPicPr>
        <p:blipFill>
          <a:blip r:embed="rId1"/>
          <a:stretch/>
        </p:blipFill>
        <p:spPr>
          <a:xfrm>
            <a:off x="0" y="0"/>
            <a:ext cx="5484960" cy="8228160"/>
          </a:xfrm>
          <a:prstGeom prst="rect">
            <a:avLst/>
          </a:prstGeom>
          <a:noFill/>
          <a:ln w="0">
            <a:noFill/>
          </a:ln>
        </p:spPr>
      </p:pic>
      <p:sp>
        <p:nvSpPr>
          <p:cNvPr id="95" name="Shape 1"/>
          <p:cNvSpPr/>
          <p:nvPr/>
        </p:nvSpPr>
        <p:spPr>
          <a:xfrm>
            <a:off x="6325560" y="2018160"/>
            <a:ext cx="178200" cy="1242720"/>
          </a:xfrm>
          <a:prstGeom prst="roundRect">
            <a:avLst>
              <a:gd name="adj" fmla="val 200059"/>
            </a:avLst>
          </a:prstGeom>
          <a:solidFill>
            <a:srgbClr val="0a081b"/>
          </a:solidFill>
          <a:ln w="22860">
            <a:solidFill>
              <a:srgbClr val="16ffbb"/>
            </a:solidFill>
            <a:round/>
          </a:ln>
        </p:spPr>
        <p:style>
          <a:lnRef idx="0"/>
          <a:fillRef idx="0"/>
          <a:effectRef idx="0"/>
          <a:fontRef idx="minor"/>
        </p:style>
        <p:txBody>
          <a:bodyPr lIns="90000" rIns="90000" tIns="45000" bIns="45000" anchor="t">
            <a:noAutofit/>
          </a:bodyPr>
          <a:p>
            <a:pPr>
              <a:lnSpc>
                <a:spcPct val="100000"/>
              </a:lnSpc>
            </a:pPr>
            <a:endParaRPr b="0" lang="es-ES" sz="1800" strike="noStrike" u="none">
              <a:solidFill>
                <a:srgbClr val="ffffff"/>
              </a:solidFill>
              <a:uFillTx/>
              <a:latin typeface="Arial"/>
            </a:endParaRPr>
          </a:p>
        </p:txBody>
      </p:sp>
      <p:sp>
        <p:nvSpPr>
          <p:cNvPr id="96" name="Shape 4"/>
          <p:cNvSpPr/>
          <p:nvPr/>
        </p:nvSpPr>
        <p:spPr>
          <a:xfrm>
            <a:off x="6685200" y="3502080"/>
            <a:ext cx="178200" cy="1626120"/>
          </a:xfrm>
          <a:prstGeom prst="roundRect">
            <a:avLst>
              <a:gd name="adj" fmla="val 200059"/>
            </a:avLst>
          </a:prstGeom>
          <a:solidFill>
            <a:srgbClr val="0a081b"/>
          </a:solidFill>
          <a:ln w="22860">
            <a:solidFill>
              <a:srgbClr val="29ddda"/>
            </a:solidFill>
            <a:round/>
          </a:ln>
        </p:spPr>
        <p:style>
          <a:lnRef idx="0"/>
          <a:fillRef idx="0"/>
          <a:effectRef idx="0"/>
          <a:fontRef idx="minor"/>
        </p:style>
        <p:txBody>
          <a:bodyPr lIns="90000" rIns="90000" tIns="45000" bIns="45000" anchor="t">
            <a:noAutofit/>
          </a:bodyPr>
          <a:p>
            <a:pPr>
              <a:lnSpc>
                <a:spcPct val="100000"/>
              </a:lnSpc>
            </a:pPr>
            <a:endParaRPr b="0" lang="es-ES" sz="1800" strike="noStrike" u="none">
              <a:solidFill>
                <a:srgbClr val="ffffff"/>
              </a:solidFill>
              <a:uFillTx/>
              <a:latin typeface="Arial"/>
            </a:endParaRPr>
          </a:p>
        </p:txBody>
      </p:sp>
      <p:sp>
        <p:nvSpPr>
          <p:cNvPr id="97" name="Shape 7"/>
          <p:cNvSpPr/>
          <p:nvPr/>
        </p:nvSpPr>
        <p:spPr>
          <a:xfrm>
            <a:off x="7044840" y="5369400"/>
            <a:ext cx="178200" cy="1626120"/>
          </a:xfrm>
          <a:prstGeom prst="roundRect">
            <a:avLst>
              <a:gd name="adj" fmla="val 200059"/>
            </a:avLst>
          </a:prstGeom>
          <a:solidFill>
            <a:srgbClr val="0a081b"/>
          </a:solidFill>
          <a:ln w="22860">
            <a:solidFill>
              <a:srgbClr val="37a7e7"/>
            </a:solidFill>
            <a:round/>
          </a:ln>
        </p:spPr>
        <p:style>
          <a:lnRef idx="0"/>
          <a:fillRef idx="0"/>
          <a:effectRef idx="0"/>
          <a:fontRef idx="minor"/>
        </p:style>
        <p:txBody>
          <a:bodyPr lIns="90000" rIns="90000" tIns="45000" bIns="45000" anchor="t">
            <a:noAutofit/>
          </a:bodyPr>
          <a:p>
            <a:pPr>
              <a:lnSpc>
                <a:spcPct val="100000"/>
              </a:lnSpc>
            </a:pPr>
            <a:endParaRPr b="0" lang="es-ES" sz="1800" strike="noStrike" u="none">
              <a:solidFill>
                <a:srgbClr val="ffffff"/>
              </a:solidFill>
              <a:uFillTx/>
              <a:latin typeface="Arial"/>
            </a:endParaRPr>
          </a:p>
        </p:txBody>
      </p:sp>
      <p:sp>
        <p:nvSpPr>
          <p:cNvPr id="98" name=""/>
          <p:cNvSpPr/>
          <p:nvPr/>
        </p:nvSpPr>
        <p:spPr>
          <a:xfrm>
            <a:off x="6701040" y="2052720"/>
            <a:ext cx="7675200" cy="1181520"/>
          </a:xfrm>
          <a:prstGeom prst="rect">
            <a:avLst/>
          </a:prstGeom>
          <a:noFill/>
          <a:ln w="0">
            <a:noFill/>
          </a:ln>
        </p:spPr>
        <p:style>
          <a:lnRef idx="0"/>
          <a:fillRef idx="0"/>
          <a:effectRef idx="0"/>
          <a:fontRef idx="minor"/>
        </p:style>
        <p:txBody>
          <a:bodyPr lIns="90000" rIns="90000" tIns="45000" bIns="45000" anchor="t">
            <a:noAutofit/>
          </a:bodyPr>
          <a:p>
            <a:pPr>
              <a:lnSpc>
                <a:spcPts val="2599"/>
              </a:lnSpc>
              <a:tabLst>
                <a:tab algn="l" pos="0"/>
              </a:tabLst>
            </a:pPr>
            <a:r>
              <a:rPr b="1" lang="es-ES" sz="2050" strike="noStrike" u="none">
                <a:solidFill>
                  <a:srgbClr val="e0e4e6"/>
                </a:solidFill>
                <a:uFillTx/>
                <a:latin typeface="Spline Sans Bold"/>
                <a:ea typeface="Spline Sans Bold"/>
              </a:rPr>
              <a:t>Recopilación de Datos</a:t>
            </a:r>
            <a:endParaRPr b="0" lang="es-ES" sz="2050" strike="noStrike" u="none">
              <a:solidFill>
                <a:srgbClr val="000000"/>
              </a:solidFill>
              <a:uFillTx/>
              <a:latin typeface="Arial"/>
            </a:endParaRPr>
          </a:p>
          <a:p>
            <a:pPr algn="just">
              <a:lnSpc>
                <a:spcPts val="2999"/>
              </a:lnSpc>
              <a:tabLst>
                <a:tab algn="l" pos="0"/>
              </a:tabLst>
            </a:pPr>
            <a:r>
              <a:rPr b="0" lang="es-ES" sz="1850" strike="noStrike" u="none">
                <a:solidFill>
                  <a:srgbClr val="e0e4e6"/>
                </a:solidFill>
                <a:uFillTx/>
                <a:latin typeface="Barlow"/>
                <a:ea typeface="Barlow"/>
              </a:rPr>
              <a:t>Obtención de datos sobre emisiones de gases de efecto invernadero y parque motor europeo a través de Eurostat.</a:t>
            </a:r>
            <a:endParaRPr b="0" lang="es-ES" sz="1850" strike="noStrike" u="none">
              <a:solidFill>
                <a:srgbClr val="000000"/>
              </a:solidFill>
              <a:uFillTx/>
              <a:latin typeface="Arial"/>
            </a:endParaRPr>
          </a:p>
        </p:txBody>
      </p:sp>
      <p:sp>
        <p:nvSpPr>
          <p:cNvPr id="99" name=""/>
          <p:cNvSpPr/>
          <p:nvPr/>
        </p:nvSpPr>
        <p:spPr>
          <a:xfrm>
            <a:off x="7060680" y="3536640"/>
            <a:ext cx="7300440" cy="1562400"/>
          </a:xfrm>
          <a:prstGeom prst="rect">
            <a:avLst/>
          </a:prstGeom>
          <a:noFill/>
          <a:ln w="0">
            <a:noFill/>
          </a:ln>
        </p:spPr>
        <p:style>
          <a:lnRef idx="0"/>
          <a:fillRef idx="0"/>
          <a:effectRef idx="0"/>
          <a:fontRef idx="minor"/>
        </p:style>
        <p:txBody>
          <a:bodyPr lIns="90000" rIns="90000" tIns="45000" bIns="45000" anchor="t">
            <a:noAutofit/>
          </a:bodyPr>
          <a:p>
            <a:pPr>
              <a:lnSpc>
                <a:spcPts val="2599"/>
              </a:lnSpc>
              <a:tabLst>
                <a:tab algn="l" pos="0"/>
              </a:tabLst>
            </a:pPr>
            <a:r>
              <a:rPr b="1" lang="es-ES" sz="2050" strike="noStrike" u="none">
                <a:solidFill>
                  <a:srgbClr val="e0e4e6"/>
                </a:solidFill>
                <a:uFillTx/>
                <a:latin typeface="Spline Sans Bold"/>
                <a:ea typeface="Spline Sans Bold"/>
              </a:rPr>
              <a:t>Transformación de Datos</a:t>
            </a:r>
            <a:endParaRPr b="0" lang="es-ES" sz="2050" strike="noStrike" u="none">
              <a:solidFill>
                <a:srgbClr val="000000"/>
              </a:solidFill>
              <a:uFillTx/>
              <a:latin typeface="Arial"/>
            </a:endParaRPr>
          </a:p>
          <a:p>
            <a:pPr algn="just">
              <a:lnSpc>
                <a:spcPts val="2999"/>
              </a:lnSpc>
              <a:tabLst>
                <a:tab algn="l" pos="0"/>
              </a:tabLst>
            </a:pPr>
            <a:r>
              <a:rPr b="0" lang="es-ES" sz="1850" strike="noStrike" u="none">
                <a:solidFill>
                  <a:srgbClr val="e0e4e6"/>
                </a:solidFill>
                <a:uFillTx/>
                <a:latin typeface="Barlow"/>
                <a:ea typeface="Barlow"/>
              </a:rPr>
              <a:t>Procesamiento de datos utilizando Python y Pandas para agregar columnas necesarias, rellenar valores vacíos y agrupar categorías para mejorar la interpretabilidad.</a:t>
            </a:r>
            <a:endParaRPr b="0" lang="es-ES" sz="1850" strike="noStrike" u="none">
              <a:solidFill>
                <a:srgbClr val="000000"/>
              </a:solidFill>
              <a:uFillTx/>
              <a:latin typeface="Arial"/>
            </a:endParaRPr>
          </a:p>
        </p:txBody>
      </p:sp>
      <p:sp>
        <p:nvSpPr>
          <p:cNvPr id="100" name=""/>
          <p:cNvSpPr/>
          <p:nvPr/>
        </p:nvSpPr>
        <p:spPr>
          <a:xfrm>
            <a:off x="7441200" y="5417640"/>
            <a:ext cx="6912000" cy="1562400"/>
          </a:xfrm>
          <a:prstGeom prst="rect">
            <a:avLst/>
          </a:prstGeom>
          <a:noFill/>
          <a:ln w="0">
            <a:noFill/>
          </a:ln>
        </p:spPr>
        <p:style>
          <a:lnRef idx="0"/>
          <a:fillRef idx="0"/>
          <a:effectRef idx="0"/>
          <a:fontRef idx="minor"/>
        </p:style>
        <p:txBody>
          <a:bodyPr lIns="90000" rIns="90000" tIns="45000" bIns="45000" anchor="t">
            <a:noAutofit/>
          </a:bodyPr>
          <a:p>
            <a:pPr>
              <a:lnSpc>
                <a:spcPts val="2599"/>
              </a:lnSpc>
              <a:tabLst>
                <a:tab algn="l" pos="0"/>
              </a:tabLst>
            </a:pPr>
            <a:r>
              <a:rPr b="1" lang="es-ES" sz="2050" strike="noStrike" u="none">
                <a:solidFill>
                  <a:srgbClr val="e0e4e6"/>
                </a:solidFill>
                <a:uFillTx/>
                <a:latin typeface="Spline Sans Bold"/>
                <a:ea typeface="Spline Sans Bold"/>
              </a:rPr>
              <a:t>Análisis Exploratorio</a:t>
            </a:r>
            <a:endParaRPr b="0" lang="es-ES" sz="2050" strike="noStrike" u="none">
              <a:solidFill>
                <a:srgbClr val="000000"/>
              </a:solidFill>
              <a:uFillTx/>
              <a:latin typeface="Arial"/>
            </a:endParaRPr>
          </a:p>
          <a:p>
            <a:pPr algn="just">
              <a:lnSpc>
                <a:spcPts val="2999"/>
              </a:lnSpc>
              <a:tabLst>
                <a:tab algn="l" pos="0"/>
              </a:tabLst>
            </a:pPr>
            <a:r>
              <a:rPr b="0" lang="es-ES" sz="1850" strike="noStrike" u="none">
                <a:solidFill>
                  <a:srgbClr val="e0e4e6"/>
                </a:solidFill>
                <a:uFillTx/>
                <a:latin typeface="Barlow"/>
                <a:ea typeface="Barlow"/>
              </a:rPr>
              <a:t>Creación de visualizaciones con Seaborn y Matplotlib para identificar patrones en emisiones por sector y evolución del parque motor a lo largo del tiempo.</a:t>
            </a:r>
            <a:endParaRPr b="0" lang="es-ES" sz="1850" strike="noStrike" u="none">
              <a:solidFill>
                <a:srgbClr val="000000"/>
              </a:solidFill>
              <a:uFillTx/>
              <a:latin typeface="Arial"/>
            </a:endParaRPr>
          </a:p>
        </p:txBody>
      </p:sp>
      <p:sp>
        <p:nvSpPr>
          <p:cNvPr id="101" name=""/>
          <p:cNvSpPr/>
          <p:nvPr/>
        </p:nvSpPr>
        <p:spPr>
          <a:xfrm>
            <a:off x="6200640" y="744480"/>
            <a:ext cx="7705800" cy="813240"/>
          </a:xfrm>
          <a:prstGeom prst="rect">
            <a:avLst/>
          </a:prstGeom>
          <a:noFill/>
          <a:ln w="0">
            <a:noFill/>
          </a:ln>
        </p:spPr>
        <p:style>
          <a:lnRef idx="0"/>
          <a:fillRef idx="0"/>
          <a:effectRef idx="0"/>
          <a:fontRef idx="minor"/>
        </p:style>
        <p:txBody>
          <a:bodyPr lIns="90000" rIns="90000" tIns="45000" bIns="45000" anchor="t">
            <a:noAutofit/>
          </a:bodyPr>
          <a:p>
            <a:pPr>
              <a:lnSpc>
                <a:spcPts val="5199"/>
              </a:lnSpc>
              <a:tabLst>
                <a:tab algn="l" pos="0"/>
              </a:tabLst>
            </a:pPr>
            <a:r>
              <a:rPr b="1" lang="es-ES" sz="3600" strike="noStrike" u="none">
                <a:solidFill>
                  <a:srgbClr val="f0fcff"/>
                </a:solidFill>
                <a:uFillTx/>
                <a:latin typeface="Spline Sans Bold"/>
                <a:ea typeface="Spline Sans Bold"/>
              </a:rPr>
              <a:t>Metodología de Investigación</a:t>
            </a:r>
            <a:endParaRPr b="0" lang="es-ES" sz="3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Text 0"/>
          <p:cNvSpPr/>
          <p:nvPr/>
        </p:nvSpPr>
        <p:spPr>
          <a:xfrm>
            <a:off x="864000" y="840960"/>
            <a:ext cx="5484960" cy="684360"/>
          </a:xfrm>
          <a:prstGeom prst="rect">
            <a:avLst/>
          </a:prstGeom>
          <a:noFill/>
          <a:ln w="0">
            <a:noFill/>
          </a:ln>
        </p:spPr>
        <p:style>
          <a:lnRef idx="0"/>
          <a:fillRef idx="0"/>
          <a:effectRef idx="0"/>
          <a:fontRef idx="minor"/>
        </p:style>
        <p:txBody>
          <a:bodyPr wrap="none" lIns="0" rIns="0" tIns="0" bIns="0" anchor="t">
            <a:noAutofit/>
          </a:bodyPr>
          <a:p>
            <a:pPr>
              <a:lnSpc>
                <a:spcPts val="5400"/>
              </a:lnSpc>
              <a:tabLst>
                <a:tab algn="l" pos="0"/>
              </a:tabLst>
            </a:pPr>
            <a:r>
              <a:rPr b="1" lang="es-ES" sz="4300" strike="noStrike" u="none">
                <a:solidFill>
                  <a:srgbClr val="f0fcff"/>
                </a:solidFill>
                <a:uFillTx/>
                <a:latin typeface="Spline Sans Bold"/>
                <a:ea typeface="Spline Sans Bold"/>
              </a:rPr>
              <a:t>Datasets:</a:t>
            </a:r>
            <a:endParaRPr b="0" lang="es-ES" sz="4300" strike="noStrike" u="none">
              <a:solidFill>
                <a:srgbClr val="000000"/>
              </a:solidFill>
              <a:uFillTx/>
              <a:latin typeface="Arial"/>
            </a:endParaRPr>
          </a:p>
        </p:txBody>
      </p:sp>
      <p:pic>
        <p:nvPicPr>
          <p:cNvPr id="103" name="Image 0" descr="preencoded.png"/>
          <p:cNvPicPr/>
          <p:nvPr/>
        </p:nvPicPr>
        <p:blipFill>
          <a:blip r:embed="rId1"/>
          <a:stretch/>
        </p:blipFill>
        <p:spPr>
          <a:xfrm>
            <a:off x="864000" y="2020680"/>
            <a:ext cx="12900960" cy="1901880"/>
          </a:xfrm>
          <a:prstGeom prst="rect">
            <a:avLst/>
          </a:prstGeom>
          <a:noFill/>
          <a:ln w="0">
            <a:noFill/>
          </a:ln>
        </p:spPr>
      </p:pic>
      <p:pic>
        <p:nvPicPr>
          <p:cNvPr id="104" name="Image 1" descr="preencoded.png"/>
          <p:cNvPicPr/>
          <p:nvPr/>
        </p:nvPicPr>
        <p:blipFill>
          <a:blip r:embed="rId2"/>
          <a:stretch/>
        </p:blipFill>
        <p:spPr>
          <a:xfrm>
            <a:off x="864000" y="4201560"/>
            <a:ext cx="12900960" cy="2512440"/>
          </a:xfrm>
          <a:prstGeom prst="rect">
            <a:avLst/>
          </a:prstGeom>
          <a:noFill/>
          <a:ln w="0">
            <a:noFill/>
          </a:ln>
        </p:spPr>
      </p:pic>
      <p:sp>
        <p:nvSpPr>
          <p:cNvPr id="105" name="Text 1"/>
          <p:cNvSpPr/>
          <p:nvPr/>
        </p:nvSpPr>
        <p:spPr>
          <a:xfrm>
            <a:off x="864000" y="6993360"/>
            <a:ext cx="12900960" cy="393480"/>
          </a:xfrm>
          <a:prstGeom prst="rect">
            <a:avLst/>
          </a:prstGeom>
          <a:noFill/>
          <a:ln w="0">
            <a:noFill/>
          </a:ln>
        </p:spPr>
        <p:style>
          <a:lnRef idx="0"/>
          <a:fillRef idx="0"/>
          <a:effectRef idx="0"/>
          <a:fontRef idx="minor"/>
        </p:style>
        <p:txBody>
          <a:bodyPr wrap="none" lIns="0" rIns="0" tIns="0" bIns="0" anchor="t">
            <a:noAutofit/>
          </a:bodyPr>
          <a:p>
            <a:pPr>
              <a:lnSpc>
                <a:spcPts val="3101"/>
              </a:lnSpc>
              <a:tabLst>
                <a:tab algn="l" pos="0"/>
              </a:tabLst>
            </a:pPr>
            <a:r>
              <a:rPr b="0" lang="es-ES" sz="1900" strike="noStrike" u="none">
                <a:solidFill>
                  <a:srgbClr val="e0e4e6"/>
                </a:solidFill>
                <a:uFillTx/>
                <a:latin typeface="Barlow"/>
                <a:ea typeface="Barlow"/>
              </a:rPr>
              <a:t>Datasets extraídos de Eurostats.</a:t>
            </a:r>
            <a:endParaRPr b="0" lang="es-ES" sz="19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6" name="Image 0" descr="preencoded.png"/>
          <p:cNvPicPr/>
          <p:nvPr/>
        </p:nvPicPr>
        <p:blipFill>
          <a:blip r:embed="rId1"/>
          <a:stretch/>
        </p:blipFill>
        <p:spPr>
          <a:xfrm>
            <a:off x="9452520" y="1680120"/>
            <a:ext cx="4867920" cy="4867920"/>
          </a:xfrm>
          <a:prstGeom prst="rect">
            <a:avLst/>
          </a:prstGeom>
          <a:noFill/>
          <a:ln w="0">
            <a:noFill/>
          </a:ln>
        </p:spPr>
      </p:pic>
      <p:sp>
        <p:nvSpPr>
          <p:cNvPr id="107" name="Text 0"/>
          <p:cNvSpPr/>
          <p:nvPr/>
        </p:nvSpPr>
        <p:spPr>
          <a:xfrm>
            <a:off x="864000" y="2624760"/>
            <a:ext cx="4706640" cy="547200"/>
          </a:xfrm>
          <a:prstGeom prst="rect">
            <a:avLst/>
          </a:prstGeom>
          <a:noFill/>
          <a:ln w="0">
            <a:noFill/>
          </a:ln>
        </p:spPr>
        <p:style>
          <a:lnRef idx="0"/>
          <a:fillRef idx="0"/>
          <a:effectRef idx="0"/>
          <a:fontRef idx="minor"/>
        </p:style>
        <p:txBody>
          <a:bodyPr wrap="none" lIns="0" rIns="0" tIns="0" bIns="0" anchor="t">
            <a:noAutofit/>
          </a:bodyPr>
          <a:p>
            <a:pPr>
              <a:lnSpc>
                <a:spcPts val="4300"/>
              </a:lnSpc>
              <a:tabLst>
                <a:tab algn="l" pos="0"/>
              </a:tabLst>
            </a:pPr>
            <a:r>
              <a:rPr b="1" lang="es-ES" sz="3450" strike="noStrike" u="none">
                <a:solidFill>
                  <a:srgbClr val="f0fcff"/>
                </a:solidFill>
                <a:uFillTx/>
                <a:latin typeface="Spline Sans Bold"/>
                <a:ea typeface="Spline Sans Bold"/>
              </a:rPr>
              <a:t>Pregunta Fundamental</a:t>
            </a:r>
            <a:endParaRPr b="0" lang="es-ES" sz="3450" strike="noStrike" u="none">
              <a:solidFill>
                <a:srgbClr val="000000"/>
              </a:solidFill>
              <a:uFillTx/>
              <a:latin typeface="Arial"/>
            </a:endParaRPr>
          </a:p>
        </p:txBody>
      </p:sp>
      <p:sp>
        <p:nvSpPr>
          <p:cNvPr id="108" name="Text 1"/>
          <p:cNvSpPr/>
          <p:nvPr/>
        </p:nvSpPr>
        <p:spPr>
          <a:xfrm>
            <a:off x="864000" y="3450960"/>
            <a:ext cx="7414560" cy="1479960"/>
          </a:xfrm>
          <a:prstGeom prst="rect">
            <a:avLst/>
          </a:prstGeom>
          <a:noFill/>
          <a:ln w="0">
            <a:noFill/>
          </a:ln>
        </p:spPr>
        <p:style>
          <a:lnRef idx="0"/>
          <a:fillRef idx="0"/>
          <a:effectRef idx="0"/>
          <a:fontRef idx="minor"/>
        </p:style>
        <p:txBody>
          <a:bodyPr lIns="0" rIns="0" tIns="0" bIns="0" anchor="t">
            <a:noAutofit/>
          </a:bodyPr>
          <a:p>
            <a:pPr>
              <a:lnSpc>
                <a:spcPts val="3849"/>
              </a:lnSpc>
              <a:tabLst>
                <a:tab algn="l" pos="0"/>
              </a:tabLst>
            </a:pPr>
            <a:r>
              <a:rPr b="1" lang="es-ES" sz="2400" strike="noStrike" u="none">
                <a:solidFill>
                  <a:srgbClr val="e0e4e6"/>
                </a:solidFill>
                <a:uFillTx/>
                <a:latin typeface="Barlow"/>
                <a:ea typeface="Barlow"/>
              </a:rPr>
              <a:t>¿Cuál es el impacto tangible de la transición hacia los vehículos eléctricos en la disminución de las emisiones de gases de efecto invernadero?</a:t>
            </a:r>
            <a:endParaRPr b="0" lang="es-ES" sz="2400" strike="noStrike" u="none">
              <a:solidFill>
                <a:srgbClr val="000000"/>
              </a:solidFill>
              <a:uFillTx/>
              <a:latin typeface="Arial"/>
            </a:endParaRPr>
          </a:p>
        </p:txBody>
      </p:sp>
      <p:sp>
        <p:nvSpPr>
          <p:cNvPr id="109" name="Text 2"/>
          <p:cNvSpPr/>
          <p:nvPr/>
        </p:nvSpPr>
        <p:spPr>
          <a:xfrm>
            <a:off x="864000" y="5209920"/>
            <a:ext cx="7414560" cy="393480"/>
          </a:xfrm>
          <a:prstGeom prst="rect">
            <a:avLst/>
          </a:prstGeom>
          <a:noFill/>
          <a:ln w="0">
            <a:noFill/>
          </a:ln>
        </p:spPr>
        <p:style>
          <a:lnRef idx="0"/>
          <a:fillRef idx="0"/>
          <a:effectRef idx="0"/>
          <a:fontRef idx="minor"/>
        </p:style>
        <p:txBody>
          <a:bodyPr wrap="none" lIns="0" rIns="0" tIns="0" bIns="0" anchor="t">
            <a:noAutofit/>
          </a:bodyPr>
          <a:p>
            <a:pPr>
              <a:lnSpc>
                <a:spcPts val="3101"/>
              </a:lnSpc>
              <a:tabLst>
                <a:tab algn="l" pos="0"/>
              </a:tabLst>
            </a:pPr>
            <a:endParaRPr b="0" lang="es-ES" sz="19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0" name="Image 0" descr="preencoded.png"/>
          <p:cNvPicPr/>
          <p:nvPr/>
        </p:nvPicPr>
        <p:blipFill>
          <a:blip r:embed="rId1"/>
          <a:stretch/>
        </p:blipFill>
        <p:spPr>
          <a:xfrm>
            <a:off x="1901880" y="1620000"/>
            <a:ext cx="10517040" cy="5268600"/>
          </a:xfrm>
          <a:prstGeom prst="rect">
            <a:avLst/>
          </a:prstGeom>
          <a:noFill/>
          <a:ln w="0">
            <a:noFill/>
          </a:ln>
        </p:spPr>
      </p:pic>
      <p:sp>
        <p:nvSpPr>
          <p:cNvPr id="111" name=""/>
          <p:cNvSpPr/>
          <p:nvPr/>
        </p:nvSpPr>
        <p:spPr>
          <a:xfrm>
            <a:off x="1980000" y="7200000"/>
            <a:ext cx="10438920" cy="718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s-ES" sz="1800" strike="noStrike" u="none">
              <a:solidFill>
                <a:srgbClr val="000000"/>
              </a:solidFill>
              <a:uFillTx/>
              <a:latin typeface="Arial"/>
            </a:endParaRPr>
          </a:p>
        </p:txBody>
      </p:sp>
      <p:sp>
        <p:nvSpPr>
          <p:cNvPr id="112" name=""/>
          <p:cNvSpPr/>
          <p:nvPr/>
        </p:nvSpPr>
        <p:spPr>
          <a:xfrm>
            <a:off x="1980000" y="360000"/>
            <a:ext cx="10438920" cy="1054800"/>
          </a:xfrm>
          <a:prstGeom prst="rect">
            <a:avLst/>
          </a:prstGeom>
          <a:noFill/>
          <a:ln w="0">
            <a:noFill/>
          </a:ln>
        </p:spPr>
        <p:style>
          <a:lnRef idx="0"/>
          <a:fillRef idx="0"/>
          <a:effectRef idx="0"/>
          <a:fontRef idx="minor"/>
        </p:style>
        <p:txBody>
          <a:bodyPr lIns="90000" rIns="90000" tIns="45000" bIns="45000" anchor="t">
            <a:noAutofit/>
          </a:bodyPr>
          <a:p>
            <a:pPr algn="ctr">
              <a:lnSpc>
                <a:spcPts val="3801"/>
              </a:lnSpc>
              <a:tabLst>
                <a:tab algn="l" pos="0"/>
              </a:tabLst>
            </a:pPr>
            <a:r>
              <a:rPr b="1" lang="es-ES" sz="3050" strike="noStrike" u="none">
                <a:solidFill>
                  <a:srgbClr val="f0fcff"/>
                </a:solidFill>
                <a:uFillTx/>
                <a:latin typeface="Spline Sans Bold"/>
                <a:ea typeface="Spline Sans Bold"/>
              </a:rPr>
              <a:t>Evolución de las matriculaciones de nuevos coches eléctricos </a:t>
            </a:r>
            <a:endParaRPr b="0" lang="es-ES" sz="3050" strike="noStrike" u="none">
              <a:solidFill>
                <a:srgbClr val="000000"/>
              </a:solidFill>
              <a:uFillTx/>
              <a:latin typeface="Arial"/>
            </a:endParaRPr>
          </a:p>
        </p:txBody>
      </p:sp>
      <p:sp>
        <p:nvSpPr>
          <p:cNvPr id="113" name=""/>
          <p:cNvSpPr/>
          <p:nvPr/>
        </p:nvSpPr>
        <p:spPr>
          <a:xfrm>
            <a:off x="1980000" y="7200000"/>
            <a:ext cx="10438920" cy="718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s-ES" sz="1350" strike="noStrike" u="none">
                <a:solidFill>
                  <a:srgbClr val="e0e4e6"/>
                </a:solidFill>
                <a:uFillTx/>
                <a:latin typeface="Barlow"/>
                <a:ea typeface="Barlow"/>
              </a:rPr>
              <a:t>La matriculación de nuevos coches eléctricos tuvo un crecimiento del 4.315,89% en menos de una década</a:t>
            </a:r>
            <a:r>
              <a:rPr b="0" lang="es-ES" sz="1350" strike="noStrike" u="none">
                <a:solidFill>
                  <a:srgbClr val="e0e4e6"/>
                </a:solidFill>
                <a:uFillTx/>
                <a:latin typeface="Barlow"/>
                <a:ea typeface="Barlow"/>
              </a:rPr>
              <a:t>, pasando de 281 mil unidades en 2013 a 12,4 millones en 2022.</a:t>
            </a:r>
            <a:endParaRPr b="0" lang="es-ES" sz="13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4" name="Image 0" descr="preencoded.png"/>
          <p:cNvPicPr/>
          <p:nvPr/>
        </p:nvPicPr>
        <p:blipFill>
          <a:blip r:embed="rId1"/>
          <a:stretch/>
        </p:blipFill>
        <p:spPr>
          <a:xfrm>
            <a:off x="1080000" y="1408320"/>
            <a:ext cx="12464640" cy="5430600"/>
          </a:xfrm>
          <a:prstGeom prst="rect">
            <a:avLst/>
          </a:prstGeom>
          <a:noFill/>
          <a:ln w="0">
            <a:noFill/>
          </a:ln>
        </p:spPr>
      </p:pic>
      <p:sp>
        <p:nvSpPr>
          <p:cNvPr id="115" name=""/>
          <p:cNvSpPr/>
          <p:nvPr/>
        </p:nvSpPr>
        <p:spPr>
          <a:xfrm>
            <a:off x="1080000" y="180000"/>
            <a:ext cx="12418920" cy="1156320"/>
          </a:xfrm>
          <a:prstGeom prst="rect">
            <a:avLst/>
          </a:prstGeom>
          <a:noFill/>
          <a:ln w="0">
            <a:noFill/>
          </a:ln>
        </p:spPr>
        <p:style>
          <a:lnRef idx="0"/>
          <a:fillRef idx="0"/>
          <a:effectRef idx="0"/>
          <a:fontRef idx="minor"/>
        </p:style>
        <p:txBody>
          <a:bodyPr lIns="90000" rIns="90000" tIns="45000" bIns="45000" anchor="t">
            <a:noAutofit/>
          </a:bodyPr>
          <a:p>
            <a:pPr algn="ctr">
              <a:lnSpc>
                <a:spcPts val="4201"/>
              </a:lnSpc>
              <a:tabLst>
                <a:tab algn="l" pos="0"/>
              </a:tabLst>
            </a:pPr>
            <a:r>
              <a:rPr b="1" lang="es-ES" sz="3350" strike="noStrike" u="none">
                <a:solidFill>
                  <a:srgbClr val="f0fcff"/>
                </a:solidFill>
                <a:uFillTx/>
                <a:latin typeface="Spline Sans Bold"/>
                <a:ea typeface="Spline Sans Bold"/>
              </a:rPr>
              <a:t>El coches eléctricos vs. Las emisiones de gases de efecto invernadero por el uso del automóvil</a:t>
            </a:r>
            <a:endParaRPr b="0" lang="es-ES" sz="3350" strike="noStrike" u="none">
              <a:solidFill>
                <a:srgbClr val="000000"/>
              </a:solidFill>
              <a:uFillTx/>
              <a:latin typeface="Arial"/>
            </a:endParaRPr>
          </a:p>
        </p:txBody>
      </p:sp>
      <p:sp>
        <p:nvSpPr>
          <p:cNvPr id="116" name=""/>
          <p:cNvSpPr/>
          <p:nvPr/>
        </p:nvSpPr>
        <p:spPr>
          <a:xfrm>
            <a:off x="1080000" y="7039800"/>
            <a:ext cx="12418920" cy="699120"/>
          </a:xfrm>
          <a:prstGeom prst="rect">
            <a:avLst/>
          </a:prstGeom>
          <a:noFill/>
          <a:ln w="0">
            <a:noFill/>
          </a:ln>
        </p:spPr>
        <p:style>
          <a:lnRef idx="0"/>
          <a:fillRef idx="0"/>
          <a:effectRef idx="0"/>
          <a:fontRef idx="minor"/>
        </p:style>
        <p:txBody>
          <a:bodyPr lIns="90000" rIns="90000" tIns="45000" bIns="45000" anchor="t">
            <a:noAutofit/>
          </a:bodyPr>
          <a:p>
            <a:pPr>
              <a:lnSpc>
                <a:spcPts val="2401"/>
              </a:lnSpc>
              <a:tabLst>
                <a:tab algn="l" pos="0"/>
              </a:tabLst>
            </a:pPr>
            <a:r>
              <a:rPr b="0" lang="es-ES" sz="1500" strike="noStrike" u="none">
                <a:solidFill>
                  <a:srgbClr val="e0e4e6"/>
                </a:solidFill>
                <a:uFillTx/>
                <a:latin typeface="Barlow"/>
                <a:ea typeface="Barlow"/>
              </a:rPr>
              <a:t>Aunque la presencia de coches eléctricos ha aumentado de manera significativa, </a:t>
            </a:r>
            <a:r>
              <a:rPr b="1" lang="es-ES" sz="1500" strike="noStrike" u="none">
                <a:solidFill>
                  <a:srgbClr val="e0e4e6"/>
                </a:solidFill>
                <a:uFillTx/>
                <a:latin typeface="Barlow"/>
                <a:ea typeface="Barlow"/>
              </a:rPr>
              <a:t>las emisiones de gases de efecto invernadero derivadas del uso de automóviles han crecido un 0,99% entre 2013 y 2022.</a:t>
            </a:r>
            <a:endParaRPr b="0" lang="es-ES" sz="15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Text 0"/>
          <p:cNvSpPr/>
          <p:nvPr/>
        </p:nvSpPr>
        <p:spPr>
          <a:xfrm>
            <a:off x="4793760" y="623880"/>
            <a:ext cx="5041440" cy="628920"/>
          </a:xfrm>
          <a:prstGeom prst="rect">
            <a:avLst/>
          </a:prstGeom>
          <a:noFill/>
          <a:ln w="0">
            <a:noFill/>
          </a:ln>
        </p:spPr>
        <p:style>
          <a:lnRef idx="0"/>
          <a:fillRef idx="0"/>
          <a:effectRef idx="0"/>
          <a:fontRef idx="minor"/>
        </p:style>
        <p:txBody>
          <a:bodyPr wrap="none" lIns="0" rIns="0" tIns="0" bIns="0" anchor="t">
            <a:noAutofit/>
          </a:bodyPr>
          <a:p>
            <a:pPr algn="ctr">
              <a:lnSpc>
                <a:spcPts val="4949"/>
              </a:lnSpc>
              <a:tabLst>
                <a:tab algn="l" pos="0"/>
              </a:tabLst>
            </a:pPr>
            <a:r>
              <a:rPr b="1" lang="es-ES" sz="3950" strike="noStrike" u="none">
                <a:solidFill>
                  <a:srgbClr val="f0fcff"/>
                </a:solidFill>
                <a:uFillTx/>
                <a:latin typeface="Spline Sans Bold"/>
                <a:ea typeface="Spline Sans Bold"/>
              </a:rPr>
              <a:t>Primer hallazgo</a:t>
            </a:r>
            <a:endParaRPr b="0" lang="es-ES" sz="3950" strike="noStrike" u="none">
              <a:solidFill>
                <a:srgbClr val="000000"/>
              </a:solidFill>
              <a:uFillTx/>
              <a:latin typeface="Arial"/>
            </a:endParaRPr>
          </a:p>
        </p:txBody>
      </p:sp>
      <p:pic>
        <p:nvPicPr>
          <p:cNvPr id="118" name="Image 0" descr="preencoded.png"/>
          <p:cNvPicPr/>
          <p:nvPr/>
        </p:nvPicPr>
        <p:blipFill>
          <a:blip r:embed="rId1"/>
          <a:stretch/>
        </p:blipFill>
        <p:spPr>
          <a:xfrm>
            <a:off x="6942960" y="1849680"/>
            <a:ext cx="4682880" cy="5499360"/>
          </a:xfrm>
          <a:prstGeom prst="rect">
            <a:avLst/>
          </a:prstGeom>
          <a:noFill/>
          <a:ln w="0">
            <a:noFill/>
          </a:ln>
        </p:spPr>
      </p:pic>
      <p:sp>
        <p:nvSpPr>
          <p:cNvPr id="119" name=""/>
          <p:cNvSpPr/>
          <p:nvPr/>
        </p:nvSpPr>
        <p:spPr>
          <a:xfrm>
            <a:off x="1610640" y="2026440"/>
            <a:ext cx="3549600" cy="4596840"/>
          </a:xfrm>
          <a:prstGeom prst="rect">
            <a:avLst/>
          </a:prstGeom>
          <a:noFill/>
          <a:ln w="0">
            <a:noFill/>
          </a:ln>
        </p:spPr>
        <p:style>
          <a:lnRef idx="0"/>
          <a:fillRef idx="0"/>
          <a:effectRef idx="0"/>
          <a:fontRef idx="minor"/>
        </p:style>
        <p:txBody>
          <a:bodyPr lIns="90000" rIns="90000" tIns="45000" bIns="45000" anchor="t">
            <a:noAutofit/>
          </a:bodyPr>
          <a:p>
            <a:pPr algn="just">
              <a:lnSpc>
                <a:spcPts val="3549"/>
              </a:lnSpc>
              <a:tabLst>
                <a:tab algn="l" pos="0"/>
              </a:tabLst>
            </a:pPr>
            <a:r>
              <a:rPr b="0" lang="es-ES" sz="2200" strike="noStrike" u="none">
                <a:solidFill>
                  <a:srgbClr val="e0e4e6"/>
                </a:solidFill>
                <a:uFillTx/>
                <a:latin typeface="Barlow"/>
                <a:ea typeface="Barlow"/>
              </a:rPr>
              <a:t>La electrificación del transporte, por sí sola, </a:t>
            </a:r>
            <a:r>
              <a:rPr b="1" lang="es-ES" sz="2200" strike="noStrike" u="none">
                <a:solidFill>
                  <a:srgbClr val="e0e4e6"/>
                </a:solidFill>
                <a:uFillTx/>
                <a:latin typeface="Barlow"/>
                <a:ea typeface="Barlow"/>
              </a:rPr>
              <a:t>NO ha tenido un impacto significativo en la reducción de las emisiones</a:t>
            </a:r>
            <a:r>
              <a:rPr b="0" lang="es-ES" sz="2200" strike="noStrike" u="none">
                <a:solidFill>
                  <a:srgbClr val="e0e4e6"/>
                </a:solidFill>
                <a:uFillTx/>
                <a:latin typeface="Barlow"/>
                <a:ea typeface="Barlow"/>
              </a:rPr>
              <a:t>. Ya que las emisiones derivadas del uso de automóviles</a:t>
            </a:r>
            <a:r>
              <a:rPr b="1" lang="es-ES" sz="2200" strike="noStrike" u="none">
                <a:solidFill>
                  <a:srgbClr val="e0e4e6"/>
                </a:solidFill>
                <a:uFillTx/>
                <a:latin typeface="Barlow"/>
                <a:ea typeface="Barlow"/>
              </a:rPr>
              <a:t> han crecido un 0,99% entre 2013 y 2022</a:t>
            </a:r>
            <a:r>
              <a:rPr b="0" lang="es-ES" sz="2200" strike="noStrike" u="none">
                <a:solidFill>
                  <a:srgbClr val="e0e4e6"/>
                </a:solidFill>
                <a:uFillTx/>
                <a:latin typeface="Barlow"/>
                <a:ea typeface="Barlow"/>
              </a:rPr>
              <a:t>.</a:t>
            </a:r>
            <a:endParaRPr b="0" lang="es-ES" sz="2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0" name="Image 0" descr="preencoded.png"/>
          <p:cNvPicPr/>
          <p:nvPr/>
        </p:nvPicPr>
        <p:blipFill>
          <a:blip r:embed="rId1"/>
          <a:stretch/>
        </p:blipFill>
        <p:spPr>
          <a:xfrm>
            <a:off x="1080000" y="1216800"/>
            <a:ext cx="12418920" cy="5756040"/>
          </a:xfrm>
          <a:prstGeom prst="rect">
            <a:avLst/>
          </a:prstGeom>
          <a:noFill/>
          <a:ln w="0">
            <a:noFill/>
          </a:ln>
        </p:spPr>
      </p:pic>
      <p:sp>
        <p:nvSpPr>
          <p:cNvPr id="121" name=""/>
          <p:cNvSpPr/>
          <p:nvPr/>
        </p:nvSpPr>
        <p:spPr>
          <a:xfrm>
            <a:off x="1080000" y="360000"/>
            <a:ext cx="12238920" cy="718920"/>
          </a:xfrm>
          <a:prstGeom prst="rect">
            <a:avLst/>
          </a:prstGeom>
          <a:noFill/>
          <a:ln w="0">
            <a:noFill/>
          </a:ln>
        </p:spPr>
        <p:style>
          <a:lnRef idx="0"/>
          <a:fillRef idx="0"/>
          <a:effectRef idx="0"/>
          <a:fontRef idx="minor"/>
        </p:style>
        <p:txBody>
          <a:bodyPr lIns="90000" rIns="90000" tIns="45000" bIns="45000" anchor="t">
            <a:noAutofit/>
          </a:bodyPr>
          <a:p>
            <a:pPr algn="ctr">
              <a:lnSpc>
                <a:spcPts val="4300"/>
              </a:lnSpc>
              <a:tabLst>
                <a:tab algn="l" pos="0"/>
              </a:tabLst>
            </a:pPr>
            <a:r>
              <a:rPr b="1" lang="es-ES" sz="3450" strike="noStrike" u="none">
                <a:solidFill>
                  <a:srgbClr val="f0fcff"/>
                </a:solidFill>
                <a:uFillTx/>
                <a:latin typeface="Spline Sans Bold"/>
                <a:ea typeface="Spline Sans Bold"/>
              </a:rPr>
              <a:t>Nuevos coches registrados por tipo de motor</a:t>
            </a:r>
            <a:endParaRPr b="0" lang="es-ES" sz="3450" strike="noStrike" u="none">
              <a:solidFill>
                <a:srgbClr val="000000"/>
              </a:solidFill>
              <a:uFillTx/>
              <a:latin typeface="Arial"/>
            </a:endParaRPr>
          </a:p>
        </p:txBody>
      </p:sp>
      <p:sp>
        <p:nvSpPr>
          <p:cNvPr id="122" name=""/>
          <p:cNvSpPr/>
          <p:nvPr/>
        </p:nvSpPr>
        <p:spPr>
          <a:xfrm>
            <a:off x="900000" y="7207560"/>
            <a:ext cx="12598920" cy="711360"/>
          </a:xfrm>
          <a:prstGeom prst="rect">
            <a:avLst/>
          </a:prstGeom>
          <a:noFill/>
          <a:ln w="0">
            <a:noFill/>
          </a:ln>
        </p:spPr>
        <p:style>
          <a:lnRef idx="0"/>
          <a:fillRef idx="0"/>
          <a:effectRef idx="0"/>
          <a:fontRef idx="minor"/>
        </p:style>
        <p:txBody>
          <a:bodyPr lIns="90000" rIns="90000" tIns="45000" bIns="45000" anchor="t">
            <a:noAutofit/>
          </a:bodyPr>
          <a:p>
            <a:pPr>
              <a:lnSpc>
                <a:spcPts val="2449"/>
              </a:lnSpc>
              <a:tabLst>
                <a:tab algn="l" pos="0"/>
              </a:tabLst>
            </a:pPr>
            <a:r>
              <a:rPr b="0" lang="es-ES" sz="1550" strike="noStrike" u="none">
                <a:solidFill>
                  <a:srgbClr val="e0e4e6"/>
                </a:solidFill>
                <a:uFillTx/>
                <a:latin typeface="Barlow"/>
                <a:ea typeface="Barlow"/>
              </a:rPr>
              <a:t>El gráfico muestra claramente la </a:t>
            </a:r>
            <a:r>
              <a:rPr b="1" lang="es-ES" sz="1550" strike="noStrike" u="none">
                <a:solidFill>
                  <a:srgbClr val="e0e4e6"/>
                </a:solidFill>
                <a:uFillTx/>
                <a:latin typeface="Barlow"/>
                <a:ea typeface="Barlow"/>
              </a:rPr>
              <a:t>caída en la cuota de mercado de los coches de combustión interna</a:t>
            </a:r>
            <a:r>
              <a:rPr b="0" lang="es-ES" sz="1550" strike="noStrike" u="none">
                <a:solidFill>
                  <a:srgbClr val="e0e4e6"/>
                </a:solidFill>
                <a:uFillTx/>
                <a:latin typeface="Barlow"/>
                <a:ea typeface="Barlow"/>
              </a:rPr>
              <a:t>, hasta el punto de que, en 2022, las matriculaciones de vehículos eléctricos superaron a las de combustión.</a:t>
            </a:r>
            <a:endParaRPr b="0" lang="es-ES" sz="15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115</TotalTime>
  <Application>LibreOffice/24.8.5.2$Windows_X86_64 LibreOffice_project/fddf2685c70b461e7832239a0162a77216259f22</Application>
  <AppVersion>15.0000</AppVersion>
  <Words>0</Words>
  <Paragraphs>0</Paragraphs>
  <Company>PptxGenJS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2025-03-26T11:56:14Z</dcterms:created>
  <dc:creator>PptxGenJS</dc:creator>
  <dc:description/>
  <dc:language>es-ES</dc:language>
  <cp:lastModifiedBy/>
  <dcterms:modified xsi:type="dcterms:W3CDTF">2025-04-01T12:50:20Z</dcterms:modified>
  <cp:revision>11</cp:revision>
  <dc:subject>PptxGenJS Presentation</dc:subject>
  <dc:title>PptxGenJS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16</vt:i4>
  </property>
  <property fmtid="{D5CDD505-2E9C-101B-9397-08002B2CF9AE}" pid="3" name="PresentationFormat">
    <vt:lpwstr>On-screen Show (16:9)</vt:lpwstr>
  </property>
  <property fmtid="{D5CDD505-2E9C-101B-9397-08002B2CF9AE}" pid="4" name="Slides">
    <vt:i4>16</vt:i4>
  </property>
</Properties>
</file>